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0"/>
  </p:notesMasterIdLst>
  <p:sldIdLst>
    <p:sldId id="492" r:id="rId2"/>
    <p:sldId id="493" r:id="rId3"/>
    <p:sldId id="488" r:id="rId4"/>
    <p:sldId id="477" r:id="rId5"/>
    <p:sldId id="489" r:id="rId6"/>
    <p:sldId id="490" r:id="rId7"/>
    <p:sldId id="491" r:id="rId8"/>
    <p:sldId id="434" r:id="rId9"/>
  </p:sldIdLst>
  <p:sldSz cx="9144000" cy="5143500" type="screen16x9"/>
  <p:notesSz cx="6858000" cy="9144000"/>
  <p:embeddedFontLst>
    <p:embeddedFont>
      <p:font typeface="Orly's Font 2" panose="020B0604020202020204" charset="0"/>
      <p:regular r:id="rId11"/>
    </p:embeddedFont>
    <p:embeddedFont>
      <p:font typeface="Calibri" panose="020F0502020204030204" pitchFamily="34" charset="0"/>
      <p:regular r:id="rId12"/>
      <p:bold r:id="rId13"/>
      <p:italic r:id="rId14"/>
      <p:boldItalic r:id="rId15"/>
    </p:embeddedFont>
    <p:embeddedFont>
      <p:font typeface="Verdana" panose="020B0604030504040204" pitchFamily="34" charset="0"/>
      <p:regular r:id="rId16"/>
      <p:bold r:id="rId17"/>
      <p:italic r:id="rId18"/>
      <p:boldItalic r:id="rId19"/>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53"/>
    <a:srgbClr val="FF6600"/>
    <a:srgbClr val="FF531D"/>
    <a:srgbClr val="CC66FF"/>
    <a:srgbClr val="ED8749"/>
    <a:srgbClr val="000000"/>
    <a:srgbClr val="996633"/>
    <a:srgbClr val="DA0000"/>
    <a:srgbClr val="663300"/>
    <a:srgbClr val="21D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2" autoAdjust="0"/>
    <p:restoredTop sz="84359" autoAdjust="0"/>
  </p:normalViewPr>
  <p:slideViewPr>
    <p:cSldViewPr>
      <p:cViewPr>
        <p:scale>
          <a:sx n="84" d="100"/>
          <a:sy n="84"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Do you</a:t>
            </a:r>
            <a:r>
              <a:rPr lang="en-US" baseline="0" dirty="0" smtClean="0"/>
              <a:t> see a pattern in these numbers?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a:t>
            </a:r>
            <a:r>
              <a:rPr lang="en-US" baseline="0" dirty="0" smtClean="0"/>
              <a:t> this lesson you will learn how to identify patterns when skip counting by 10s by using a hundreds chart.</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review</a:t>
            </a:r>
            <a:r>
              <a:rPr lang="en-US" sz="1200" kern="1200" baseline="0" dirty="0" smtClean="0">
                <a:solidFill>
                  <a:schemeClr val="tx1"/>
                </a:solidFill>
                <a:effectLst/>
                <a:latin typeface="+mn-lt"/>
                <a:ea typeface="+mn-ea"/>
                <a:cs typeface="+mn-cs"/>
              </a:rPr>
              <a:t> skip counting.  Skip counting means to count by any number other than 1. For example we can skip count by twos like this 2, 4, 6, 8, 10. </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Let’s color in each number on this hundred chart as we count by tens.  10, 20, 30, 40, 50, 60, 70, 80.  When we skip count forward by tens, there is an interesting pattern on the hundreds chart.  The tens skip counting pattern makes one long column.  Remember when we skip count by tens we are adding ten to each number.  Using the pattern on the hundreds chart, it is easy to see that adding ten to a number would equal the next number in the column. Look at the number 80. If you were to add 10, what would the next number be?  That’s right 90! Ten more than 90 is 100.</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Here we have another hundreds chart.  Let’s count by tens.  But this time we will start at 6. Remember if we are skip counting by tens, we are adding ten to a number.  Here is the number 6. Think about the pattern that skip counting by tens makes on the hundreds chart.  What number would come next? The number 16 is the next number in the column.  Let’s count on 10 from 6 to make sure this is true. 7, 8, 9, 10, 11, 12, 13, 14, 15, 16! Ten more than 6 is 16 and it is the next number in the column. Let’s continue counting by tens from 6…26, 36, 46, 56, 66, 76, 86, 96.  Let’s look at each number in the column.  There is a pattern in the numbers.  The digit 6 in the ones place stays the same.  The digit in the tens place goes up one each time you move down the column.  Since we are adding ten each time we move down the column the digit in the tens place increases by one. </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This hundreds chart has three numbers missing.  You can use what you know about the skip counting by tens pattern to figure out the missing numbers.  Let’s look at A.  The number in the column right above A is 43.  The pattern for skip counting by tens makes a straight column. When moving down the column, the digit in the ones place stays the same while the digit in the tens place goes up by one.  So the missing number for A is 53. Looking at B the number in the column right above B is 27.  Thinking about the pattern for skip counting by tens, the next number moving down in the column would be 37 because the digit seven in the ones place stays the same and the digit in the tens place goes up one from 2 to 3. The number above C in the same column is 81.  Ten more than 81 is 91.  You know this because the pattern of skip counting by tens tells you that the digit in the ones place stays the same while the digit in the tens place goes up one when moving down the column. </a:t>
            </a:r>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Starting at six let’s use what we know about the pattern for skip counting by 10’s. So far we have 6, 16, 26, and 36. Remember, when we skip count by 10’s we are adding 10 to each number.  Since we are adding the digit in the tens place goes up or increases by one while the digit in the ones place stays the same. The next numbers are 46, 56, 66, and 76.</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next set of numbers show 32, 42, 52, and 62.  Skip counting by 10’s means the next number will be 72.  We are adding 10 to each number.  That means the digit in the tens place increases by 1 while the digit 2 in the ones place stays the same. The next numbers are 82 and 92.</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Here we are starting at 17.  We have 17, 27, and 37.  What number do you think will be next?  That’s right 47 is next because we are adding ten.  The digit 3 in the tens place increases by 1 while the 7 in the ones place stays the same. The next numbers are 57, 67, and 77. </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3587969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have learned how to identify patterns when skip counting by 10s using a hundreds chart. </a:t>
            </a:r>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42900" y="628650"/>
            <a:ext cx="8458200" cy="523220"/>
          </a:xfrm>
        </p:spPr>
        <p:txBody>
          <a:bodyPr wrap="square">
            <a:spAutoFit/>
          </a:bodyPr>
          <a:lstStyle/>
          <a:p>
            <a:pPr marL="0" indent="0" algn="ctr">
              <a:buNone/>
            </a:pPr>
            <a:r>
              <a:rPr lang="en-US" sz="2800" dirty="0" smtClean="0">
                <a:solidFill>
                  <a:schemeClr val="accent5"/>
                </a:solidFill>
              </a:rPr>
              <a:t>Do you see a pattern?</a:t>
            </a:r>
            <a:endParaRPr lang="en-US" sz="2800" dirty="0">
              <a:solidFill>
                <a:schemeClr val="accent5"/>
              </a:solidFill>
            </a:endParaRPr>
          </a:p>
        </p:txBody>
      </p:sp>
      <p:sp>
        <p:nvSpPr>
          <p:cNvPr id="10" name="Text Placeholder 1"/>
          <p:cNvSpPr txBox="1">
            <a:spLocks/>
          </p:cNvSpPr>
          <p:nvPr/>
        </p:nvSpPr>
        <p:spPr bwMode="auto">
          <a:xfrm>
            <a:off x="342900" y="2228850"/>
            <a:ext cx="8458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40, 50, 60, </a:t>
            </a:r>
            <a:r>
              <a:rPr lang="en-US" sz="2800" dirty="0">
                <a:solidFill>
                  <a:schemeClr val="accent1"/>
                </a:solidFill>
              </a:rPr>
              <a:t>7</a:t>
            </a:r>
            <a:r>
              <a:rPr lang="en-US" sz="2800" dirty="0" smtClean="0">
                <a:solidFill>
                  <a:schemeClr val="accent1"/>
                </a:solidFill>
              </a:rPr>
              <a:t>0, 80, </a:t>
            </a:r>
            <a:r>
              <a:rPr lang="en-US" sz="2800" dirty="0">
                <a:solidFill>
                  <a:schemeClr val="accent1"/>
                </a:solidFill>
              </a:rPr>
              <a:t>9</a:t>
            </a:r>
            <a:r>
              <a:rPr lang="en-US" sz="2800" dirty="0" smtClean="0">
                <a:solidFill>
                  <a:schemeClr val="accent1"/>
                </a:solidFill>
              </a:rPr>
              <a:t>0, 100</a:t>
            </a:r>
            <a:endParaRPr lang="en-US" sz="2800" dirty="0">
              <a:solidFill>
                <a:schemeClr val="accent1"/>
              </a:solidFill>
            </a:endParaRPr>
          </a:p>
        </p:txBody>
      </p:sp>
    </p:spTree>
    <p:extLst>
      <p:ext uri="{BB962C8B-B14F-4D97-AF65-F5344CB8AC3E}">
        <p14:creationId xmlns:p14="http://schemas.microsoft.com/office/powerpoint/2010/main" val="9484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417588"/>
            <a:ext cx="91440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will learn</a:t>
            </a:r>
          </a:p>
          <a:p>
            <a:pPr algn="ctr">
              <a:defRPr/>
            </a:pPr>
            <a:r>
              <a:rPr lang="en-US" sz="3600" dirty="0" smtClean="0">
                <a:solidFill>
                  <a:schemeClr val="accent5"/>
                </a:solidFill>
                <a:latin typeface="Orly's Font 2" pitchFamily="66" charset="0"/>
                <a:ea typeface="Verdana" pitchFamily="34" charset="0"/>
                <a:cs typeface="Verdana" pitchFamily="34" charset="0"/>
              </a:rPr>
              <a:t>how </a:t>
            </a:r>
            <a:r>
              <a:rPr lang="en-US" sz="3600" dirty="0">
                <a:solidFill>
                  <a:schemeClr val="accent5"/>
                </a:solidFill>
                <a:latin typeface="Orly's Font 2" pitchFamily="66" charset="0"/>
                <a:ea typeface="Verdana" pitchFamily="34" charset="0"/>
                <a:cs typeface="Verdana" pitchFamily="34" charset="0"/>
              </a:rPr>
              <a:t>to </a:t>
            </a:r>
            <a:r>
              <a:rPr lang="en-US" sz="3600" dirty="0" smtClean="0">
                <a:solidFill>
                  <a:schemeClr val="accent5"/>
                </a:solidFill>
                <a:latin typeface="Orly's Font 2" pitchFamily="66" charset="0"/>
                <a:ea typeface="Verdana" pitchFamily="34" charset="0"/>
                <a:cs typeface="Verdana" pitchFamily="34" charset="0"/>
              </a:rPr>
              <a:t>identify patterns when </a:t>
            </a:r>
          </a:p>
          <a:p>
            <a:pPr algn="ctr">
              <a:defRPr/>
            </a:pPr>
            <a:r>
              <a:rPr lang="en-US" sz="3600" dirty="0" smtClean="0">
                <a:solidFill>
                  <a:schemeClr val="accent5"/>
                </a:solidFill>
                <a:latin typeface="Orly's Font 2" pitchFamily="66" charset="0"/>
                <a:ea typeface="Verdana" pitchFamily="34" charset="0"/>
                <a:cs typeface="Verdana" pitchFamily="34" charset="0"/>
              </a:rPr>
              <a:t>skip counting by 10’s </a:t>
            </a:r>
            <a:r>
              <a:rPr lang="en-US" sz="3600" dirty="0" smtClean="0">
                <a:solidFill>
                  <a:schemeClr val="accent1"/>
                </a:solidFill>
                <a:latin typeface="Orly's Font 2" pitchFamily="66" charset="0"/>
                <a:ea typeface="Verdana" pitchFamily="34" charset="0"/>
                <a:cs typeface="Verdana" pitchFamily="34" charset="0"/>
              </a:rPr>
              <a:t>by </a:t>
            </a:r>
          </a:p>
          <a:p>
            <a:pPr algn="ctr">
              <a:defRPr/>
            </a:pPr>
            <a:r>
              <a:rPr lang="en-US" sz="3600" dirty="0" smtClean="0">
                <a:solidFill>
                  <a:schemeClr val="accent1"/>
                </a:solidFill>
                <a:latin typeface="Orly's Font 2" pitchFamily="66" charset="0"/>
                <a:ea typeface="Verdana" pitchFamily="34" charset="0"/>
                <a:cs typeface="Verdana" pitchFamily="34" charset="0"/>
              </a:rPr>
              <a:t>using a hundreds chart.</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4169095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0" y="1543050"/>
            <a:ext cx="91440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Skip counting means to count by </a:t>
            </a:r>
          </a:p>
          <a:p>
            <a:pPr marL="0" indent="0" algn="ctr">
              <a:buFont typeface="Wingdings" pitchFamily="2" charset="2"/>
              <a:buNone/>
            </a:pPr>
            <a:r>
              <a:rPr lang="en-US" sz="2800" dirty="0" smtClean="0">
                <a:solidFill>
                  <a:schemeClr val="accent1"/>
                </a:solidFill>
                <a:latin typeface="Orly's Font 2" pitchFamily="66" charset="0"/>
              </a:rPr>
              <a:t>any number other than 1. </a:t>
            </a:r>
          </a:p>
          <a:p>
            <a:pPr marL="0" indent="0" algn="ctr">
              <a:buFont typeface="Wingdings" pitchFamily="2" charset="2"/>
              <a:buNone/>
            </a:pPr>
            <a:endParaRPr lang="en-US" sz="2800" dirty="0" smtClean="0">
              <a:solidFill>
                <a:schemeClr val="accent1"/>
              </a:solidFill>
              <a:latin typeface="Orly's Font 2" pitchFamily="66" charset="0"/>
            </a:endParaRPr>
          </a:p>
          <a:p>
            <a:pPr marL="0" indent="0" algn="ctr">
              <a:buFont typeface="Wingdings" pitchFamily="2" charset="2"/>
              <a:buNone/>
            </a:pPr>
            <a:r>
              <a:rPr lang="en-US" sz="2800" dirty="0" smtClean="0">
                <a:solidFill>
                  <a:schemeClr val="accent5"/>
                </a:solidFill>
                <a:latin typeface="Orly's Font 2" pitchFamily="66" charset="0"/>
              </a:rPr>
              <a:t>2, 4, 6, 8, 10</a:t>
            </a:r>
          </a:p>
          <a:p>
            <a:pPr marL="0" indent="0" algn="ctr">
              <a:buFont typeface="Wingdings" pitchFamily="2" charset="2"/>
              <a:buNone/>
            </a:pPr>
            <a:endParaRPr lang="en-US" sz="2800" dirty="0">
              <a:solidFill>
                <a:srgbClr val="00B050"/>
              </a:solidFill>
              <a:latin typeface="Orly's Font 2" pitchFamily="66" charset="0"/>
            </a:endParaRPr>
          </a:p>
        </p:txBody>
      </p:sp>
    </p:spTree>
    <p:extLst>
      <p:ext uri="{BB962C8B-B14F-4D97-AF65-F5344CB8AC3E}">
        <p14:creationId xmlns:p14="http://schemas.microsoft.com/office/powerpoint/2010/main" val="89255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2001"/>
                            </p:stCondLst>
                            <p:childTnLst>
                              <p:par>
                                <p:cTn id="8" presetID="1" presetClass="entr" presetSubtype="0" fill="hold" grpId="0" nodeType="afterEffect">
                                  <p:stCondLst>
                                    <p:cond delay="0"/>
                                  </p:stCondLst>
                                  <p:iterate type="lt">
                                    <p:tmAbs val="80"/>
                                  </p:iterate>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type="lt">
                                    <p:tmAbs val="120"/>
                                  </p:iterate>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Rectangle 103"/>
          <p:cNvSpPr/>
          <p:nvPr/>
        </p:nvSpPr>
        <p:spPr>
          <a:xfrm>
            <a:off x="5719298" y="1097139"/>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Rectangle 106"/>
          <p:cNvSpPr/>
          <p:nvPr/>
        </p:nvSpPr>
        <p:spPr>
          <a:xfrm>
            <a:off x="5726289" y="1486605"/>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Rectangle 107"/>
          <p:cNvSpPr/>
          <p:nvPr/>
        </p:nvSpPr>
        <p:spPr>
          <a:xfrm>
            <a:off x="5727699" y="1864782"/>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Rectangle 108"/>
          <p:cNvSpPr/>
          <p:nvPr/>
        </p:nvSpPr>
        <p:spPr>
          <a:xfrm>
            <a:off x="5726289" y="2217561"/>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Rectangle 118"/>
          <p:cNvSpPr/>
          <p:nvPr/>
        </p:nvSpPr>
        <p:spPr>
          <a:xfrm>
            <a:off x="5715000" y="2557767"/>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Rectangle 119"/>
          <p:cNvSpPr/>
          <p:nvPr/>
        </p:nvSpPr>
        <p:spPr>
          <a:xfrm>
            <a:off x="5715000" y="2914650"/>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 name="Rectangle 128"/>
          <p:cNvSpPr/>
          <p:nvPr/>
        </p:nvSpPr>
        <p:spPr>
          <a:xfrm>
            <a:off x="5726289" y="3257550"/>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 name="Rectangle 129"/>
          <p:cNvSpPr/>
          <p:nvPr/>
        </p:nvSpPr>
        <p:spPr>
          <a:xfrm>
            <a:off x="5715000" y="3600450"/>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 name="Rectangle 130"/>
          <p:cNvSpPr/>
          <p:nvPr/>
        </p:nvSpPr>
        <p:spPr>
          <a:xfrm>
            <a:off x="5726289" y="3943350"/>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 name="Rectangle 131"/>
          <p:cNvSpPr/>
          <p:nvPr/>
        </p:nvSpPr>
        <p:spPr>
          <a:xfrm>
            <a:off x="5726289" y="4286250"/>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9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4600" y="1085850"/>
            <a:ext cx="3543300" cy="3543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644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fade">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7"/>
                                        </p:tgtEl>
                                        <p:attrNameLst>
                                          <p:attrName>style.visibility</p:attrName>
                                        </p:attrNameLst>
                                      </p:cBhvr>
                                      <p:to>
                                        <p:strVal val="visible"/>
                                      </p:to>
                                    </p:set>
                                    <p:animEffect transition="in" filter="fade">
                                      <p:cBhvr>
                                        <p:cTn id="17" dur="500"/>
                                        <p:tgtEl>
                                          <p:spTgt spid="10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fade">
                                      <p:cBhvr>
                                        <p:cTn id="22" dur="500"/>
                                        <p:tgtEl>
                                          <p:spTgt spid="10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9"/>
                                        </p:tgtEl>
                                        <p:attrNameLst>
                                          <p:attrName>style.visibility</p:attrName>
                                        </p:attrNameLst>
                                      </p:cBhvr>
                                      <p:to>
                                        <p:strVal val="visible"/>
                                      </p:to>
                                    </p:set>
                                    <p:animEffect transition="in" filter="fade">
                                      <p:cBhvr>
                                        <p:cTn id="27" dur="500"/>
                                        <p:tgtEl>
                                          <p:spTgt spid="10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500"/>
                                        <p:tgtEl>
                                          <p:spTgt spid="1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0"/>
                                        </p:tgtEl>
                                        <p:attrNameLst>
                                          <p:attrName>style.visibility</p:attrName>
                                        </p:attrNameLst>
                                      </p:cBhvr>
                                      <p:to>
                                        <p:strVal val="visible"/>
                                      </p:to>
                                    </p:set>
                                    <p:animEffect transition="in" filter="fade">
                                      <p:cBhvr>
                                        <p:cTn id="37" dur="500"/>
                                        <p:tgtEl>
                                          <p:spTgt spid="1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9"/>
                                        </p:tgtEl>
                                        <p:attrNameLst>
                                          <p:attrName>style.visibility</p:attrName>
                                        </p:attrNameLst>
                                      </p:cBhvr>
                                      <p:to>
                                        <p:strVal val="visible"/>
                                      </p:to>
                                    </p:set>
                                    <p:animEffect transition="in" filter="fade">
                                      <p:cBhvr>
                                        <p:cTn id="42" dur="500"/>
                                        <p:tgtEl>
                                          <p:spTgt spid="12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0"/>
                                        </p:tgtEl>
                                        <p:attrNameLst>
                                          <p:attrName>style.visibility</p:attrName>
                                        </p:attrNameLst>
                                      </p:cBhvr>
                                      <p:to>
                                        <p:strVal val="visible"/>
                                      </p:to>
                                    </p:set>
                                    <p:animEffect transition="in" filter="fade">
                                      <p:cBhvr>
                                        <p:cTn id="47" dur="500"/>
                                        <p:tgtEl>
                                          <p:spTgt spid="13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fade">
                                      <p:cBhvr>
                                        <p:cTn id="52" dur="500"/>
                                        <p:tgtEl>
                                          <p:spTgt spid="13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2"/>
                                        </p:tgtEl>
                                        <p:attrNameLst>
                                          <p:attrName>style.visibility</p:attrName>
                                        </p:attrNameLst>
                                      </p:cBhvr>
                                      <p:to>
                                        <p:strVal val="visible"/>
                                      </p:to>
                                    </p:set>
                                    <p:animEffect transition="in" filter="fade">
                                      <p:cBhvr>
                                        <p:cTn id="57"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7" grpId="0" animBg="1"/>
      <p:bldP spid="108" grpId="0" animBg="1"/>
      <p:bldP spid="109" grpId="0" animBg="1"/>
      <p:bldP spid="119" grpId="0" animBg="1"/>
      <p:bldP spid="120" grpId="0" animBg="1"/>
      <p:bldP spid="129" grpId="0" animBg="1"/>
      <p:bldP spid="130" grpId="0" animBg="1"/>
      <p:bldP spid="131" grpId="0" animBg="1"/>
      <p:bldP spid="1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672317" y="1102782"/>
            <a:ext cx="311727" cy="311727"/>
          </a:xfrm>
          <a:prstGeom prst="rect">
            <a:avLst/>
          </a:prstGeom>
          <a:solidFill>
            <a:srgbClr val="FF995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Rectangle 13"/>
          <p:cNvSpPr/>
          <p:nvPr/>
        </p:nvSpPr>
        <p:spPr>
          <a:xfrm>
            <a:off x="5017911" y="1093603"/>
            <a:ext cx="311727" cy="311727"/>
          </a:xfrm>
          <a:prstGeom prst="rect">
            <a:avLst/>
          </a:prstGeom>
          <a:solidFill>
            <a:srgbClr val="FF995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p:nvPr/>
        </p:nvSpPr>
        <p:spPr>
          <a:xfrm>
            <a:off x="5370559" y="1105734"/>
            <a:ext cx="311727" cy="311727"/>
          </a:xfrm>
          <a:prstGeom prst="rect">
            <a:avLst/>
          </a:prstGeom>
          <a:solidFill>
            <a:srgbClr val="FF995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p:nvPr/>
        </p:nvSpPr>
        <p:spPr>
          <a:xfrm>
            <a:off x="5734884" y="1102647"/>
            <a:ext cx="311727" cy="311727"/>
          </a:xfrm>
          <a:prstGeom prst="rect">
            <a:avLst/>
          </a:prstGeom>
          <a:solidFill>
            <a:srgbClr val="FF995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a:off x="2537178" y="1480763"/>
            <a:ext cx="311727" cy="311727"/>
          </a:xfrm>
          <a:prstGeom prst="rect">
            <a:avLst/>
          </a:prstGeom>
          <a:solidFill>
            <a:srgbClr val="FF995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Rectangle 17"/>
          <p:cNvSpPr/>
          <p:nvPr/>
        </p:nvSpPr>
        <p:spPr>
          <a:xfrm>
            <a:off x="2892777" y="1483074"/>
            <a:ext cx="311727" cy="311727"/>
          </a:xfrm>
          <a:prstGeom prst="rect">
            <a:avLst/>
          </a:prstGeom>
          <a:solidFill>
            <a:srgbClr val="FF995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Rectangle 18"/>
          <p:cNvSpPr/>
          <p:nvPr/>
        </p:nvSpPr>
        <p:spPr>
          <a:xfrm>
            <a:off x="3251712" y="1494363"/>
            <a:ext cx="311727" cy="311727"/>
          </a:xfrm>
          <a:prstGeom prst="rect">
            <a:avLst/>
          </a:prstGeom>
          <a:solidFill>
            <a:srgbClr val="FF995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Rectangle 19"/>
          <p:cNvSpPr/>
          <p:nvPr/>
        </p:nvSpPr>
        <p:spPr>
          <a:xfrm>
            <a:off x="3601155" y="1485320"/>
            <a:ext cx="311727" cy="311727"/>
          </a:xfrm>
          <a:prstGeom prst="rect">
            <a:avLst/>
          </a:prstGeom>
          <a:solidFill>
            <a:srgbClr val="FF995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Rectangle 20"/>
          <p:cNvSpPr/>
          <p:nvPr/>
        </p:nvSpPr>
        <p:spPr>
          <a:xfrm>
            <a:off x="3975228" y="1496610"/>
            <a:ext cx="311727" cy="311727"/>
          </a:xfrm>
          <a:prstGeom prst="rect">
            <a:avLst/>
          </a:prstGeom>
          <a:solidFill>
            <a:srgbClr val="FF995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4" name="Rectangle 103"/>
          <p:cNvSpPr/>
          <p:nvPr/>
        </p:nvSpPr>
        <p:spPr>
          <a:xfrm>
            <a:off x="4325120" y="1097139"/>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Rectangle 106"/>
          <p:cNvSpPr/>
          <p:nvPr/>
        </p:nvSpPr>
        <p:spPr>
          <a:xfrm>
            <a:off x="4332111" y="1486605"/>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Rectangle 107"/>
          <p:cNvSpPr/>
          <p:nvPr/>
        </p:nvSpPr>
        <p:spPr>
          <a:xfrm>
            <a:off x="4333521" y="1864782"/>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9" name="Rectangle 108"/>
          <p:cNvSpPr/>
          <p:nvPr/>
        </p:nvSpPr>
        <p:spPr>
          <a:xfrm>
            <a:off x="4332111" y="2217561"/>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9" name="Rectangle 118"/>
          <p:cNvSpPr/>
          <p:nvPr/>
        </p:nvSpPr>
        <p:spPr>
          <a:xfrm>
            <a:off x="4320822" y="2557767"/>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0" name="Rectangle 119"/>
          <p:cNvSpPr/>
          <p:nvPr/>
        </p:nvSpPr>
        <p:spPr>
          <a:xfrm>
            <a:off x="4320822" y="2914650"/>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9" name="Rectangle 128"/>
          <p:cNvSpPr/>
          <p:nvPr/>
        </p:nvSpPr>
        <p:spPr>
          <a:xfrm>
            <a:off x="4332111" y="3257550"/>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0" name="Rectangle 129"/>
          <p:cNvSpPr/>
          <p:nvPr/>
        </p:nvSpPr>
        <p:spPr>
          <a:xfrm>
            <a:off x="4320822" y="3600450"/>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1" name="Rectangle 130"/>
          <p:cNvSpPr/>
          <p:nvPr/>
        </p:nvSpPr>
        <p:spPr>
          <a:xfrm>
            <a:off x="4332111" y="3943350"/>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2" name="Rectangle 131"/>
          <p:cNvSpPr/>
          <p:nvPr/>
        </p:nvSpPr>
        <p:spPr>
          <a:xfrm>
            <a:off x="4332111" y="4286250"/>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9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4600" y="1085850"/>
            <a:ext cx="3543300" cy="3543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7236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500"/>
                                        <p:tgtEl>
                                          <p:spTgt spid="1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07"/>
                                        </p:tgtEl>
                                        <p:attrNameLst>
                                          <p:attrName>style.visibility</p:attrName>
                                        </p:attrNameLst>
                                      </p:cBhvr>
                                      <p:to>
                                        <p:strVal val="visible"/>
                                      </p:to>
                                    </p:set>
                                    <p:animEffect transition="in" filter="fade">
                                      <p:cBhvr>
                                        <p:cTn id="57" dur="500"/>
                                        <p:tgtEl>
                                          <p:spTgt spid="10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1" nodeType="clickEffect">
                                  <p:stCondLst>
                                    <p:cond delay="0"/>
                                  </p:stCondLst>
                                  <p:childTnLst>
                                    <p:animEffect transition="out" filter="fade">
                                      <p:cBhvr>
                                        <p:cTn id="61" dur="500"/>
                                        <p:tgtEl>
                                          <p:spTgt spid="13"/>
                                        </p:tgtEl>
                                      </p:cBhvr>
                                    </p:animEffect>
                                    <p:set>
                                      <p:cBhvr>
                                        <p:cTn id="62" dur="1" fill="hold">
                                          <p:stCondLst>
                                            <p:cond delay="499"/>
                                          </p:stCondLst>
                                        </p:cTn>
                                        <p:tgtEl>
                                          <p:spTgt spid="13"/>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4"/>
                                        </p:tgtEl>
                                      </p:cBhvr>
                                    </p:animEffect>
                                    <p:set>
                                      <p:cBhvr>
                                        <p:cTn id="65" dur="1" fill="hold">
                                          <p:stCondLst>
                                            <p:cond delay="499"/>
                                          </p:stCondLst>
                                        </p:cTn>
                                        <p:tgtEl>
                                          <p:spTgt spid="14"/>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5"/>
                                        </p:tgtEl>
                                      </p:cBhvr>
                                    </p:animEffect>
                                    <p:set>
                                      <p:cBhvr>
                                        <p:cTn id="68" dur="1" fill="hold">
                                          <p:stCondLst>
                                            <p:cond delay="499"/>
                                          </p:stCondLst>
                                        </p:cTn>
                                        <p:tgtEl>
                                          <p:spTgt spid="15"/>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6"/>
                                        </p:tgtEl>
                                      </p:cBhvr>
                                    </p:animEffect>
                                    <p:set>
                                      <p:cBhvr>
                                        <p:cTn id="71" dur="1" fill="hold">
                                          <p:stCondLst>
                                            <p:cond delay="499"/>
                                          </p:stCondLst>
                                        </p:cTn>
                                        <p:tgtEl>
                                          <p:spTgt spid="16"/>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7"/>
                                        </p:tgtEl>
                                      </p:cBhvr>
                                    </p:animEffect>
                                    <p:set>
                                      <p:cBhvr>
                                        <p:cTn id="74" dur="1" fill="hold">
                                          <p:stCondLst>
                                            <p:cond delay="499"/>
                                          </p:stCondLst>
                                        </p:cTn>
                                        <p:tgtEl>
                                          <p:spTgt spid="17"/>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18"/>
                                        </p:tgtEl>
                                      </p:cBhvr>
                                    </p:animEffect>
                                    <p:set>
                                      <p:cBhvr>
                                        <p:cTn id="77" dur="1" fill="hold">
                                          <p:stCondLst>
                                            <p:cond delay="499"/>
                                          </p:stCondLst>
                                        </p:cTn>
                                        <p:tgtEl>
                                          <p:spTgt spid="18"/>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19"/>
                                        </p:tgtEl>
                                      </p:cBhvr>
                                    </p:animEffect>
                                    <p:set>
                                      <p:cBhvr>
                                        <p:cTn id="80" dur="1" fill="hold">
                                          <p:stCondLst>
                                            <p:cond delay="499"/>
                                          </p:stCondLst>
                                        </p:cTn>
                                        <p:tgtEl>
                                          <p:spTgt spid="19"/>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20"/>
                                        </p:tgtEl>
                                      </p:cBhvr>
                                    </p:animEffect>
                                    <p:set>
                                      <p:cBhvr>
                                        <p:cTn id="83" dur="1" fill="hold">
                                          <p:stCondLst>
                                            <p:cond delay="499"/>
                                          </p:stCondLst>
                                        </p:cTn>
                                        <p:tgtEl>
                                          <p:spTgt spid="20"/>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21"/>
                                        </p:tgtEl>
                                      </p:cBhvr>
                                    </p:animEffect>
                                    <p:set>
                                      <p:cBhvr>
                                        <p:cTn id="86" dur="1" fill="hold">
                                          <p:stCondLst>
                                            <p:cond delay="499"/>
                                          </p:stCondLst>
                                        </p:cTn>
                                        <p:tgtEl>
                                          <p:spTgt spid="21"/>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108"/>
                                        </p:tgtEl>
                                        <p:attrNameLst>
                                          <p:attrName>style.visibility</p:attrName>
                                        </p:attrNameLst>
                                      </p:cBhvr>
                                      <p:to>
                                        <p:strVal val="visible"/>
                                      </p:to>
                                    </p:set>
                                    <p:animEffect transition="in" filter="fade">
                                      <p:cBhvr>
                                        <p:cTn id="91" dur="500"/>
                                        <p:tgtEl>
                                          <p:spTgt spid="108"/>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109"/>
                                        </p:tgtEl>
                                        <p:attrNameLst>
                                          <p:attrName>style.visibility</p:attrName>
                                        </p:attrNameLst>
                                      </p:cBhvr>
                                      <p:to>
                                        <p:strVal val="visible"/>
                                      </p:to>
                                    </p:set>
                                    <p:animEffect transition="in" filter="fade">
                                      <p:cBhvr>
                                        <p:cTn id="96" dur="500"/>
                                        <p:tgtEl>
                                          <p:spTgt spid="109"/>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119"/>
                                        </p:tgtEl>
                                        <p:attrNameLst>
                                          <p:attrName>style.visibility</p:attrName>
                                        </p:attrNameLst>
                                      </p:cBhvr>
                                      <p:to>
                                        <p:strVal val="visible"/>
                                      </p:to>
                                    </p:set>
                                    <p:animEffect transition="in" filter="fade">
                                      <p:cBhvr>
                                        <p:cTn id="101" dur="500"/>
                                        <p:tgtEl>
                                          <p:spTgt spid="119"/>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120"/>
                                        </p:tgtEl>
                                        <p:attrNameLst>
                                          <p:attrName>style.visibility</p:attrName>
                                        </p:attrNameLst>
                                      </p:cBhvr>
                                      <p:to>
                                        <p:strVal val="visible"/>
                                      </p:to>
                                    </p:set>
                                    <p:animEffect transition="in" filter="fade">
                                      <p:cBhvr>
                                        <p:cTn id="106" dur="500"/>
                                        <p:tgtEl>
                                          <p:spTgt spid="120"/>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129"/>
                                        </p:tgtEl>
                                        <p:attrNameLst>
                                          <p:attrName>style.visibility</p:attrName>
                                        </p:attrNameLst>
                                      </p:cBhvr>
                                      <p:to>
                                        <p:strVal val="visible"/>
                                      </p:to>
                                    </p:set>
                                    <p:animEffect transition="in" filter="fade">
                                      <p:cBhvr>
                                        <p:cTn id="111" dur="500"/>
                                        <p:tgtEl>
                                          <p:spTgt spid="129"/>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130"/>
                                        </p:tgtEl>
                                        <p:attrNameLst>
                                          <p:attrName>style.visibility</p:attrName>
                                        </p:attrNameLst>
                                      </p:cBhvr>
                                      <p:to>
                                        <p:strVal val="visible"/>
                                      </p:to>
                                    </p:set>
                                    <p:animEffect transition="in" filter="fade">
                                      <p:cBhvr>
                                        <p:cTn id="116" dur="500"/>
                                        <p:tgtEl>
                                          <p:spTgt spid="130"/>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131"/>
                                        </p:tgtEl>
                                        <p:attrNameLst>
                                          <p:attrName>style.visibility</p:attrName>
                                        </p:attrNameLst>
                                      </p:cBhvr>
                                      <p:to>
                                        <p:strVal val="visible"/>
                                      </p:to>
                                    </p:set>
                                    <p:animEffect transition="in" filter="fade">
                                      <p:cBhvr>
                                        <p:cTn id="121" dur="500"/>
                                        <p:tgtEl>
                                          <p:spTgt spid="131"/>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132"/>
                                        </p:tgtEl>
                                        <p:attrNameLst>
                                          <p:attrName>style.visibility</p:attrName>
                                        </p:attrNameLst>
                                      </p:cBhvr>
                                      <p:to>
                                        <p:strVal val="visible"/>
                                      </p:to>
                                    </p:set>
                                    <p:animEffect transition="in" filter="fade">
                                      <p:cBhvr>
                                        <p:cTn id="126"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104" grpId="0" animBg="1"/>
      <p:bldP spid="107" grpId="0" animBg="1"/>
      <p:bldP spid="108" grpId="0" animBg="1"/>
      <p:bldP spid="109" grpId="0" animBg="1"/>
      <p:bldP spid="119" grpId="0" animBg="1"/>
      <p:bldP spid="120" grpId="0" animBg="1"/>
      <p:bldP spid="129" grpId="0" animBg="1"/>
      <p:bldP spid="130" grpId="0" animBg="1"/>
      <p:bldP spid="131" grpId="0" animBg="1"/>
      <p:bldP spid="1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p:cNvSpPr/>
          <p:nvPr/>
        </p:nvSpPr>
        <p:spPr>
          <a:xfrm>
            <a:off x="2537178" y="3954703"/>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8" name="Rectangle 107"/>
          <p:cNvSpPr/>
          <p:nvPr/>
        </p:nvSpPr>
        <p:spPr>
          <a:xfrm>
            <a:off x="4669171" y="2203578"/>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7" name="Rectangle 106"/>
          <p:cNvSpPr/>
          <p:nvPr/>
        </p:nvSpPr>
        <p:spPr>
          <a:xfrm>
            <a:off x="3255561" y="2903361"/>
            <a:ext cx="311727" cy="311727"/>
          </a:xfrm>
          <a:prstGeom prst="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9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4600" y="1085850"/>
            <a:ext cx="3543300" cy="3543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a:xfrm>
            <a:off x="3255561" y="2911119"/>
            <a:ext cx="311727" cy="31172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smtClean="0">
                <a:solidFill>
                  <a:schemeClr val="tx1"/>
                </a:solidFill>
                <a:latin typeface="Orly's Font 2" pitchFamily="66" charset="0"/>
              </a:rPr>
              <a:t>A</a:t>
            </a:r>
          </a:p>
        </p:txBody>
      </p:sp>
      <p:sp>
        <p:nvSpPr>
          <p:cNvPr id="23" name="Rectangle 22"/>
          <p:cNvSpPr/>
          <p:nvPr/>
        </p:nvSpPr>
        <p:spPr>
          <a:xfrm>
            <a:off x="4669171" y="2203578"/>
            <a:ext cx="311727" cy="31172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latin typeface="Orly's Font 2" pitchFamily="66" charset="0"/>
              </a:rPr>
              <a:t>B</a:t>
            </a:r>
            <a:endParaRPr lang="en-US" sz="1600" dirty="0" smtClean="0">
              <a:solidFill>
                <a:schemeClr val="tx1"/>
              </a:solidFill>
              <a:latin typeface="Orly's Font 2" pitchFamily="66" charset="0"/>
            </a:endParaRPr>
          </a:p>
        </p:txBody>
      </p:sp>
      <p:sp>
        <p:nvSpPr>
          <p:cNvPr id="24" name="Rectangle 23"/>
          <p:cNvSpPr/>
          <p:nvPr/>
        </p:nvSpPr>
        <p:spPr>
          <a:xfrm>
            <a:off x="2537178" y="3943350"/>
            <a:ext cx="311727" cy="31172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latin typeface="Orly's Font 2" pitchFamily="66" charset="0"/>
              </a:rPr>
              <a:t>C</a:t>
            </a:r>
            <a:endParaRPr lang="en-US" sz="1600" dirty="0" smtClean="0">
              <a:solidFill>
                <a:schemeClr val="tx1"/>
              </a:solidFill>
              <a:latin typeface="Orly's Font 2" pitchFamily="66" charset="0"/>
            </a:endParaRPr>
          </a:p>
        </p:txBody>
      </p:sp>
    </p:spTree>
    <p:extLst>
      <p:ext uri="{BB962C8B-B14F-4D97-AF65-F5344CB8AC3E}">
        <p14:creationId xmlns:p14="http://schemas.microsoft.com/office/powerpoint/2010/main" val="379295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16"/>
                                        </p:tgtEl>
                                      </p:cBhvr>
                                    </p:animEffect>
                                    <p:set>
                                      <p:cBhvr>
                                        <p:cTn id="18" dur="1" fill="hold">
                                          <p:stCondLst>
                                            <p:cond delay="499"/>
                                          </p:stCondLst>
                                        </p:cTn>
                                        <p:tgtEl>
                                          <p:spTgt spid="16"/>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fade">
                                      <p:cBhvr>
                                        <p:cTn id="21" dur="500"/>
                                        <p:tgtEl>
                                          <p:spTgt spid="10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3"/>
                                        </p:tgtEl>
                                      </p:cBhvr>
                                    </p:animEffect>
                                    <p:set>
                                      <p:cBhvr>
                                        <p:cTn id="26" dur="1" fill="hold">
                                          <p:stCondLst>
                                            <p:cond delay="499"/>
                                          </p:stCondLst>
                                        </p:cTn>
                                        <p:tgtEl>
                                          <p:spTgt spid="23"/>
                                        </p:tgtEl>
                                        <p:attrNameLst>
                                          <p:attrName>style.visibility</p:attrName>
                                        </p:attrNameLst>
                                      </p:cBhvr>
                                      <p:to>
                                        <p:strVal val="hidden"/>
                                      </p:to>
                                    </p:set>
                                  </p:childTnLst>
                                </p:cTn>
                              </p:par>
                              <p:par>
                                <p:cTn id="27" presetID="10" presetClass="entr" presetSubtype="0" fill="hold" grpId="0" nodeType="withEffect">
                                  <p:stCondLst>
                                    <p:cond delay="0"/>
                                  </p:stCondLst>
                                  <p:childTnLst>
                                    <p:set>
                                      <p:cBhvr>
                                        <p:cTn id="28" dur="1" fill="hold">
                                          <p:stCondLst>
                                            <p:cond delay="0"/>
                                          </p:stCondLst>
                                        </p:cTn>
                                        <p:tgtEl>
                                          <p:spTgt spid="108"/>
                                        </p:tgtEl>
                                        <p:attrNameLst>
                                          <p:attrName>style.visibility</p:attrName>
                                        </p:attrNameLst>
                                      </p:cBhvr>
                                      <p:to>
                                        <p:strVal val="visible"/>
                                      </p:to>
                                    </p:set>
                                    <p:animEffect transition="in" filter="fade">
                                      <p:cBhvr>
                                        <p:cTn id="29" dur="500"/>
                                        <p:tgtEl>
                                          <p:spTgt spid="10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24"/>
                                        </p:tgtEl>
                                      </p:cBhvr>
                                    </p:animEffect>
                                    <p:set>
                                      <p:cBhvr>
                                        <p:cTn id="34" dur="1" fill="hold">
                                          <p:stCondLst>
                                            <p:cond delay="499"/>
                                          </p:stCondLst>
                                        </p:cTn>
                                        <p:tgtEl>
                                          <p:spTgt spid="24"/>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fade">
                                      <p:cBhvr>
                                        <p:cTn id="3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08" grpId="0" animBg="1"/>
      <p:bldP spid="107" grpId="0" animBg="1"/>
      <p:bldP spid="16" grpId="0" animBg="1"/>
      <p:bldP spid="16" grpId="1" animBg="1"/>
      <p:bldP spid="23" grpId="0" animBg="1"/>
      <p:bldP spid="23" grpId="1" animBg="1"/>
      <p:bldP spid="24" grpId="0" animBg="1"/>
      <p:bldP spid="2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8508" y="1314450"/>
            <a:ext cx="2709396" cy="523220"/>
          </a:xfrm>
          <a:prstGeom prst="rect">
            <a:avLst/>
          </a:prstGeom>
          <a:noFill/>
        </p:spPr>
        <p:txBody>
          <a:bodyPr wrap="none" rtlCol="0">
            <a:spAutoFit/>
          </a:bodyPr>
          <a:lstStyle/>
          <a:p>
            <a:r>
              <a:rPr lang="en-US" sz="2800" dirty="0" smtClean="0">
                <a:solidFill>
                  <a:schemeClr val="accent1"/>
                </a:solidFill>
                <a:latin typeface="Orly's Font 2" pitchFamily="66" charset="0"/>
                <a:ea typeface="Verdana" pitchFamily="34" charset="0"/>
                <a:cs typeface="Verdana" pitchFamily="34" charset="0"/>
              </a:rPr>
              <a:t>6, 16, 26, 36,</a:t>
            </a:r>
          </a:p>
        </p:txBody>
      </p:sp>
      <p:sp>
        <p:nvSpPr>
          <p:cNvPr id="3" name="TextBox 2"/>
          <p:cNvSpPr txBox="1"/>
          <p:nvPr/>
        </p:nvSpPr>
        <p:spPr>
          <a:xfrm>
            <a:off x="1298507" y="2571750"/>
            <a:ext cx="3004349" cy="523220"/>
          </a:xfrm>
          <a:prstGeom prst="rect">
            <a:avLst/>
          </a:prstGeom>
          <a:noFill/>
        </p:spPr>
        <p:txBody>
          <a:bodyPr wrap="none" rtlCol="0">
            <a:spAutoFit/>
          </a:bodyPr>
          <a:lstStyle/>
          <a:p>
            <a:r>
              <a:rPr lang="en-US" sz="2800" dirty="0" smtClean="0">
                <a:solidFill>
                  <a:schemeClr val="accent3"/>
                </a:solidFill>
                <a:latin typeface="Orly's Font 2" pitchFamily="66" charset="0"/>
                <a:ea typeface="Verdana" pitchFamily="34" charset="0"/>
                <a:cs typeface="Verdana" pitchFamily="34" charset="0"/>
              </a:rPr>
              <a:t>32, 42, 52, 62,</a:t>
            </a:r>
          </a:p>
        </p:txBody>
      </p:sp>
      <p:sp>
        <p:nvSpPr>
          <p:cNvPr id="4" name="TextBox 3"/>
          <p:cNvSpPr txBox="1"/>
          <p:nvPr/>
        </p:nvSpPr>
        <p:spPr>
          <a:xfrm>
            <a:off x="1273362" y="3829050"/>
            <a:ext cx="2217274" cy="523220"/>
          </a:xfrm>
          <a:prstGeom prst="rect">
            <a:avLst/>
          </a:prstGeom>
          <a:noFill/>
        </p:spPr>
        <p:txBody>
          <a:bodyPr wrap="none" rtlCol="0">
            <a:spAutoFit/>
          </a:bodyPr>
          <a:lstStyle/>
          <a:p>
            <a:r>
              <a:rPr lang="en-US" sz="2800" dirty="0" smtClean="0">
                <a:solidFill>
                  <a:schemeClr val="accent5"/>
                </a:solidFill>
                <a:latin typeface="Orly's Font 2" pitchFamily="66" charset="0"/>
                <a:ea typeface="Verdana" pitchFamily="34" charset="0"/>
                <a:cs typeface="Verdana" pitchFamily="34" charset="0"/>
              </a:rPr>
              <a:t>17, 27, 37, </a:t>
            </a:r>
          </a:p>
        </p:txBody>
      </p:sp>
      <p:sp>
        <p:nvSpPr>
          <p:cNvPr id="5" name="TextBox 4"/>
          <p:cNvSpPr txBox="1"/>
          <p:nvPr/>
        </p:nvSpPr>
        <p:spPr>
          <a:xfrm>
            <a:off x="4037539" y="1314450"/>
            <a:ext cx="625492" cy="523220"/>
          </a:xfrm>
          <a:prstGeom prst="rect">
            <a:avLst/>
          </a:prstGeom>
          <a:noFill/>
        </p:spPr>
        <p:txBody>
          <a:bodyPr wrap="none" rtlCol="0">
            <a:spAutoFit/>
          </a:bodyPr>
          <a:lstStyle/>
          <a:p>
            <a:r>
              <a:rPr lang="en-US" sz="2800" dirty="0" smtClean="0">
                <a:solidFill>
                  <a:schemeClr val="accent1"/>
                </a:solidFill>
                <a:latin typeface="Orly's Font 2" pitchFamily="66" charset="0"/>
                <a:ea typeface="Verdana" pitchFamily="34" charset="0"/>
                <a:cs typeface="Verdana" pitchFamily="34" charset="0"/>
              </a:rPr>
              <a:t>46</a:t>
            </a:r>
          </a:p>
        </p:txBody>
      </p:sp>
      <p:sp>
        <p:nvSpPr>
          <p:cNvPr id="6" name="TextBox 5"/>
          <p:cNvSpPr txBox="1"/>
          <p:nvPr/>
        </p:nvSpPr>
        <p:spPr>
          <a:xfrm>
            <a:off x="4937478" y="1303867"/>
            <a:ext cx="654346" cy="523220"/>
          </a:xfrm>
          <a:prstGeom prst="rect">
            <a:avLst/>
          </a:prstGeom>
          <a:noFill/>
        </p:spPr>
        <p:txBody>
          <a:bodyPr wrap="none" rtlCol="0">
            <a:spAutoFit/>
          </a:bodyPr>
          <a:lstStyle/>
          <a:p>
            <a:r>
              <a:rPr lang="en-US" sz="2800" dirty="0">
                <a:solidFill>
                  <a:schemeClr val="accent1"/>
                </a:solidFill>
                <a:latin typeface="Orly's Font 2" pitchFamily="66" charset="0"/>
                <a:ea typeface="Verdana" pitchFamily="34" charset="0"/>
                <a:cs typeface="Verdana" pitchFamily="34" charset="0"/>
              </a:rPr>
              <a:t>5</a:t>
            </a:r>
            <a:r>
              <a:rPr lang="en-US" sz="2800" dirty="0" smtClean="0">
                <a:solidFill>
                  <a:schemeClr val="accent1"/>
                </a:solidFill>
                <a:latin typeface="Orly's Font 2" pitchFamily="66" charset="0"/>
                <a:ea typeface="Verdana" pitchFamily="34" charset="0"/>
                <a:cs typeface="Verdana" pitchFamily="34" charset="0"/>
              </a:rPr>
              <a:t>6</a:t>
            </a:r>
          </a:p>
        </p:txBody>
      </p:sp>
      <p:sp>
        <p:nvSpPr>
          <p:cNvPr id="7" name="TextBox 6"/>
          <p:cNvSpPr txBox="1"/>
          <p:nvPr/>
        </p:nvSpPr>
        <p:spPr>
          <a:xfrm>
            <a:off x="5922166" y="1314450"/>
            <a:ext cx="652743" cy="523220"/>
          </a:xfrm>
          <a:prstGeom prst="rect">
            <a:avLst/>
          </a:prstGeom>
          <a:noFill/>
        </p:spPr>
        <p:txBody>
          <a:bodyPr wrap="none" rtlCol="0">
            <a:spAutoFit/>
          </a:bodyPr>
          <a:lstStyle/>
          <a:p>
            <a:r>
              <a:rPr lang="en-US" sz="2800" dirty="0">
                <a:solidFill>
                  <a:schemeClr val="accent1"/>
                </a:solidFill>
                <a:latin typeface="Orly's Font 2" pitchFamily="66" charset="0"/>
                <a:ea typeface="Verdana" pitchFamily="34" charset="0"/>
                <a:cs typeface="Verdana" pitchFamily="34" charset="0"/>
              </a:rPr>
              <a:t>6</a:t>
            </a:r>
            <a:r>
              <a:rPr lang="en-US" sz="2800" dirty="0" smtClean="0">
                <a:solidFill>
                  <a:schemeClr val="accent1"/>
                </a:solidFill>
                <a:latin typeface="Orly's Font 2" pitchFamily="66" charset="0"/>
                <a:ea typeface="Verdana" pitchFamily="34" charset="0"/>
                <a:cs typeface="Verdana" pitchFamily="34" charset="0"/>
              </a:rPr>
              <a:t>6</a:t>
            </a:r>
          </a:p>
        </p:txBody>
      </p:sp>
      <p:sp>
        <p:nvSpPr>
          <p:cNvPr id="8" name="TextBox 7"/>
          <p:cNvSpPr txBox="1"/>
          <p:nvPr/>
        </p:nvSpPr>
        <p:spPr>
          <a:xfrm>
            <a:off x="6807864" y="1314450"/>
            <a:ext cx="617477" cy="523220"/>
          </a:xfrm>
          <a:prstGeom prst="rect">
            <a:avLst/>
          </a:prstGeom>
          <a:noFill/>
        </p:spPr>
        <p:txBody>
          <a:bodyPr wrap="none" rtlCol="0">
            <a:spAutoFit/>
          </a:bodyPr>
          <a:lstStyle/>
          <a:p>
            <a:r>
              <a:rPr lang="en-US" sz="2800" dirty="0">
                <a:solidFill>
                  <a:schemeClr val="accent1"/>
                </a:solidFill>
                <a:latin typeface="Orly's Font 2" pitchFamily="66" charset="0"/>
                <a:ea typeface="Verdana" pitchFamily="34" charset="0"/>
                <a:cs typeface="Verdana" pitchFamily="34" charset="0"/>
              </a:rPr>
              <a:t>7</a:t>
            </a:r>
            <a:r>
              <a:rPr lang="en-US" sz="2800" dirty="0" smtClean="0">
                <a:solidFill>
                  <a:schemeClr val="accent1"/>
                </a:solidFill>
                <a:latin typeface="Orly's Font 2" pitchFamily="66" charset="0"/>
                <a:ea typeface="Verdana" pitchFamily="34" charset="0"/>
                <a:cs typeface="Verdana" pitchFamily="34" charset="0"/>
              </a:rPr>
              <a:t>6</a:t>
            </a:r>
          </a:p>
        </p:txBody>
      </p:sp>
      <p:sp>
        <p:nvSpPr>
          <p:cNvPr id="9" name="TextBox 8"/>
          <p:cNvSpPr txBox="1"/>
          <p:nvPr/>
        </p:nvSpPr>
        <p:spPr>
          <a:xfrm>
            <a:off x="4311986" y="2569130"/>
            <a:ext cx="609462" cy="523220"/>
          </a:xfrm>
          <a:prstGeom prst="rect">
            <a:avLst/>
          </a:prstGeom>
          <a:noFill/>
        </p:spPr>
        <p:txBody>
          <a:bodyPr wrap="none" rtlCol="0">
            <a:spAutoFit/>
          </a:bodyPr>
          <a:lstStyle/>
          <a:p>
            <a:r>
              <a:rPr lang="en-US" sz="2800" dirty="0" smtClean="0">
                <a:solidFill>
                  <a:schemeClr val="accent3"/>
                </a:solidFill>
                <a:latin typeface="Orly's Font 2" pitchFamily="66" charset="0"/>
                <a:ea typeface="Verdana" pitchFamily="34" charset="0"/>
                <a:cs typeface="Verdana" pitchFamily="34" charset="0"/>
              </a:rPr>
              <a:t>72</a:t>
            </a:r>
          </a:p>
        </p:txBody>
      </p:sp>
      <p:sp>
        <p:nvSpPr>
          <p:cNvPr id="10" name="TextBox 9"/>
          <p:cNvSpPr txBox="1"/>
          <p:nvPr/>
        </p:nvSpPr>
        <p:spPr>
          <a:xfrm>
            <a:off x="5192258" y="2571750"/>
            <a:ext cx="627095" cy="523220"/>
          </a:xfrm>
          <a:prstGeom prst="rect">
            <a:avLst/>
          </a:prstGeom>
          <a:noFill/>
        </p:spPr>
        <p:txBody>
          <a:bodyPr wrap="none" rtlCol="0">
            <a:spAutoFit/>
          </a:bodyPr>
          <a:lstStyle/>
          <a:p>
            <a:r>
              <a:rPr lang="en-US" sz="2800" dirty="0">
                <a:solidFill>
                  <a:schemeClr val="accent3"/>
                </a:solidFill>
                <a:latin typeface="Orly's Font 2" pitchFamily="66" charset="0"/>
                <a:ea typeface="Verdana" pitchFamily="34" charset="0"/>
                <a:cs typeface="Verdana" pitchFamily="34" charset="0"/>
              </a:rPr>
              <a:t>8</a:t>
            </a:r>
            <a:r>
              <a:rPr lang="en-US" sz="2800" dirty="0" smtClean="0">
                <a:solidFill>
                  <a:schemeClr val="accent3"/>
                </a:solidFill>
                <a:latin typeface="Orly's Font 2" pitchFamily="66" charset="0"/>
                <a:ea typeface="Verdana" pitchFamily="34" charset="0"/>
                <a:cs typeface="Verdana" pitchFamily="34" charset="0"/>
              </a:rPr>
              <a:t>2</a:t>
            </a:r>
          </a:p>
        </p:txBody>
      </p:sp>
      <p:sp>
        <p:nvSpPr>
          <p:cNvPr id="11" name="TextBox 10"/>
          <p:cNvSpPr txBox="1"/>
          <p:nvPr/>
        </p:nvSpPr>
        <p:spPr>
          <a:xfrm>
            <a:off x="6122020" y="2585559"/>
            <a:ext cx="617477" cy="523220"/>
          </a:xfrm>
          <a:prstGeom prst="rect">
            <a:avLst/>
          </a:prstGeom>
          <a:noFill/>
        </p:spPr>
        <p:txBody>
          <a:bodyPr wrap="none" rtlCol="0">
            <a:spAutoFit/>
          </a:bodyPr>
          <a:lstStyle/>
          <a:p>
            <a:r>
              <a:rPr lang="en-US" sz="2800" dirty="0">
                <a:solidFill>
                  <a:schemeClr val="accent3"/>
                </a:solidFill>
                <a:latin typeface="Orly's Font 2" pitchFamily="66" charset="0"/>
                <a:ea typeface="Verdana" pitchFamily="34" charset="0"/>
                <a:cs typeface="Verdana" pitchFamily="34" charset="0"/>
              </a:rPr>
              <a:t>9</a:t>
            </a:r>
            <a:r>
              <a:rPr lang="en-US" sz="2800" dirty="0" smtClean="0">
                <a:solidFill>
                  <a:schemeClr val="accent3"/>
                </a:solidFill>
                <a:latin typeface="Orly's Font 2" pitchFamily="66" charset="0"/>
                <a:ea typeface="Verdana" pitchFamily="34" charset="0"/>
                <a:cs typeface="Verdana" pitchFamily="34" charset="0"/>
              </a:rPr>
              <a:t>2</a:t>
            </a:r>
          </a:p>
        </p:txBody>
      </p:sp>
      <p:sp>
        <p:nvSpPr>
          <p:cNvPr id="12" name="TextBox 11"/>
          <p:cNvSpPr txBox="1"/>
          <p:nvPr/>
        </p:nvSpPr>
        <p:spPr>
          <a:xfrm>
            <a:off x="3421022" y="3829050"/>
            <a:ext cx="590226" cy="523220"/>
          </a:xfrm>
          <a:prstGeom prst="rect">
            <a:avLst/>
          </a:prstGeom>
          <a:noFill/>
        </p:spPr>
        <p:txBody>
          <a:bodyPr wrap="none" rtlCol="0">
            <a:spAutoFit/>
          </a:bodyPr>
          <a:lstStyle/>
          <a:p>
            <a:r>
              <a:rPr lang="en-US" sz="2800" dirty="0" smtClean="0">
                <a:solidFill>
                  <a:schemeClr val="accent5"/>
                </a:solidFill>
                <a:latin typeface="Orly's Font 2" pitchFamily="66" charset="0"/>
                <a:ea typeface="Verdana" pitchFamily="34" charset="0"/>
                <a:cs typeface="Verdana" pitchFamily="34" charset="0"/>
              </a:rPr>
              <a:t>47</a:t>
            </a:r>
          </a:p>
        </p:txBody>
      </p:sp>
      <p:sp>
        <p:nvSpPr>
          <p:cNvPr id="13" name="TextBox 12"/>
          <p:cNvSpPr txBox="1"/>
          <p:nvPr/>
        </p:nvSpPr>
        <p:spPr>
          <a:xfrm>
            <a:off x="4350285" y="3836811"/>
            <a:ext cx="619080" cy="523220"/>
          </a:xfrm>
          <a:prstGeom prst="rect">
            <a:avLst/>
          </a:prstGeom>
          <a:noFill/>
        </p:spPr>
        <p:txBody>
          <a:bodyPr wrap="none" rtlCol="0">
            <a:spAutoFit/>
          </a:bodyPr>
          <a:lstStyle/>
          <a:p>
            <a:r>
              <a:rPr lang="en-US" sz="2800" dirty="0">
                <a:solidFill>
                  <a:schemeClr val="accent5"/>
                </a:solidFill>
                <a:latin typeface="Orly's Font 2" pitchFamily="66" charset="0"/>
                <a:ea typeface="Verdana" pitchFamily="34" charset="0"/>
                <a:cs typeface="Verdana" pitchFamily="34" charset="0"/>
              </a:rPr>
              <a:t>5</a:t>
            </a:r>
            <a:r>
              <a:rPr lang="en-US" sz="2800" dirty="0" smtClean="0">
                <a:solidFill>
                  <a:schemeClr val="accent5"/>
                </a:solidFill>
                <a:latin typeface="Orly's Font 2" pitchFamily="66" charset="0"/>
                <a:ea typeface="Verdana" pitchFamily="34" charset="0"/>
                <a:cs typeface="Verdana" pitchFamily="34" charset="0"/>
              </a:rPr>
              <a:t>7</a:t>
            </a:r>
          </a:p>
        </p:txBody>
      </p:sp>
      <p:sp>
        <p:nvSpPr>
          <p:cNvPr id="14" name="TextBox 13"/>
          <p:cNvSpPr txBox="1"/>
          <p:nvPr/>
        </p:nvSpPr>
        <p:spPr>
          <a:xfrm>
            <a:off x="5371007" y="3810705"/>
            <a:ext cx="617477" cy="523220"/>
          </a:xfrm>
          <a:prstGeom prst="rect">
            <a:avLst/>
          </a:prstGeom>
          <a:noFill/>
        </p:spPr>
        <p:txBody>
          <a:bodyPr wrap="none" rtlCol="0">
            <a:spAutoFit/>
          </a:bodyPr>
          <a:lstStyle/>
          <a:p>
            <a:r>
              <a:rPr lang="en-US" sz="2800" dirty="0">
                <a:solidFill>
                  <a:schemeClr val="accent5"/>
                </a:solidFill>
                <a:latin typeface="Orly's Font 2" pitchFamily="66" charset="0"/>
                <a:ea typeface="Verdana" pitchFamily="34" charset="0"/>
                <a:cs typeface="Verdana" pitchFamily="34" charset="0"/>
              </a:rPr>
              <a:t>6</a:t>
            </a:r>
            <a:r>
              <a:rPr lang="en-US" sz="2800" dirty="0" smtClean="0">
                <a:solidFill>
                  <a:schemeClr val="accent5"/>
                </a:solidFill>
                <a:latin typeface="Orly's Font 2" pitchFamily="66" charset="0"/>
                <a:ea typeface="Verdana" pitchFamily="34" charset="0"/>
                <a:cs typeface="Verdana" pitchFamily="34" charset="0"/>
              </a:rPr>
              <a:t>7</a:t>
            </a:r>
          </a:p>
        </p:txBody>
      </p:sp>
      <p:sp>
        <p:nvSpPr>
          <p:cNvPr id="15" name="TextBox 14"/>
          <p:cNvSpPr txBox="1"/>
          <p:nvPr/>
        </p:nvSpPr>
        <p:spPr>
          <a:xfrm>
            <a:off x="6269971" y="3836811"/>
            <a:ext cx="582211" cy="523220"/>
          </a:xfrm>
          <a:prstGeom prst="rect">
            <a:avLst/>
          </a:prstGeom>
          <a:noFill/>
        </p:spPr>
        <p:txBody>
          <a:bodyPr wrap="none" rtlCol="0">
            <a:spAutoFit/>
          </a:bodyPr>
          <a:lstStyle/>
          <a:p>
            <a:r>
              <a:rPr lang="en-US" sz="2800" dirty="0">
                <a:solidFill>
                  <a:schemeClr val="accent5"/>
                </a:solidFill>
                <a:latin typeface="Orly's Font 2" pitchFamily="66" charset="0"/>
                <a:ea typeface="Verdana" pitchFamily="34" charset="0"/>
                <a:cs typeface="Verdana" pitchFamily="34" charset="0"/>
              </a:rPr>
              <a:t>7</a:t>
            </a:r>
            <a:r>
              <a:rPr lang="en-US" sz="2800" dirty="0" smtClean="0">
                <a:solidFill>
                  <a:schemeClr val="accent5"/>
                </a:solidFill>
                <a:latin typeface="Orly's Font 2" pitchFamily="66" charset="0"/>
                <a:ea typeface="Verdana" pitchFamily="34" charset="0"/>
                <a:cs typeface="Verdana" pitchFamily="34" charset="0"/>
              </a:rPr>
              <a:t>7</a:t>
            </a:r>
          </a:p>
        </p:txBody>
      </p:sp>
      <p:grpSp>
        <p:nvGrpSpPr>
          <p:cNvPr id="19" name="Group 18"/>
          <p:cNvGrpSpPr/>
          <p:nvPr/>
        </p:nvGrpSpPr>
        <p:grpSpPr>
          <a:xfrm>
            <a:off x="4007722" y="1314450"/>
            <a:ext cx="792878" cy="523220"/>
            <a:chOff x="4007722" y="1657350"/>
            <a:chExt cx="792878" cy="523220"/>
          </a:xfrm>
        </p:grpSpPr>
        <p:cxnSp>
          <p:nvCxnSpPr>
            <p:cNvPr id="17" name="Straight Connector 16"/>
            <p:cNvCxnSpPr/>
            <p:nvPr/>
          </p:nvCxnSpPr>
          <p:spPr>
            <a:xfrm>
              <a:off x="4007722" y="2000250"/>
              <a:ext cx="68193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98628" y="1657350"/>
              <a:ext cx="201972" cy="523220"/>
            </a:xfrm>
            <a:prstGeom prst="rect">
              <a:avLst/>
            </a:prstGeom>
            <a:noFill/>
          </p:spPr>
          <p:txBody>
            <a:bodyPr wrap="square" rtlCol="0">
              <a:spAutoFit/>
            </a:bodyPr>
            <a:lstStyle/>
            <a:p>
              <a:r>
                <a:rPr lang="en-US" sz="2800" dirty="0" smtClean="0">
                  <a:solidFill>
                    <a:schemeClr val="accent1"/>
                  </a:solidFill>
                  <a:latin typeface="Orly's Font 2" pitchFamily="66" charset="0"/>
                  <a:ea typeface="Verdana" pitchFamily="34" charset="0"/>
                  <a:cs typeface="Verdana" pitchFamily="34" charset="0"/>
                </a:rPr>
                <a:t>,</a:t>
              </a:r>
            </a:p>
          </p:txBody>
        </p:sp>
      </p:grpSp>
      <p:grpSp>
        <p:nvGrpSpPr>
          <p:cNvPr id="21" name="Group 20"/>
          <p:cNvGrpSpPr/>
          <p:nvPr/>
        </p:nvGrpSpPr>
        <p:grpSpPr>
          <a:xfrm>
            <a:off x="4914900" y="1314450"/>
            <a:ext cx="792878" cy="523220"/>
            <a:chOff x="4007722" y="1657350"/>
            <a:chExt cx="792878" cy="523220"/>
          </a:xfrm>
        </p:grpSpPr>
        <p:cxnSp>
          <p:nvCxnSpPr>
            <p:cNvPr id="22" name="Straight Connector 21"/>
            <p:cNvCxnSpPr/>
            <p:nvPr/>
          </p:nvCxnSpPr>
          <p:spPr>
            <a:xfrm>
              <a:off x="4007722" y="2000250"/>
              <a:ext cx="68193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598628" y="1657350"/>
              <a:ext cx="201972" cy="523220"/>
            </a:xfrm>
            <a:prstGeom prst="rect">
              <a:avLst/>
            </a:prstGeom>
            <a:noFill/>
          </p:spPr>
          <p:txBody>
            <a:bodyPr wrap="square" rtlCol="0">
              <a:spAutoFit/>
            </a:bodyPr>
            <a:lstStyle/>
            <a:p>
              <a:r>
                <a:rPr lang="en-US" sz="2800" dirty="0" smtClean="0">
                  <a:solidFill>
                    <a:schemeClr val="accent1"/>
                  </a:solidFill>
                  <a:latin typeface="Orly's Font 2" pitchFamily="66" charset="0"/>
                  <a:ea typeface="Verdana" pitchFamily="34" charset="0"/>
                  <a:cs typeface="Verdana" pitchFamily="34" charset="0"/>
                </a:rPr>
                <a:t>,</a:t>
              </a:r>
            </a:p>
          </p:txBody>
        </p:sp>
      </p:grpSp>
      <p:grpSp>
        <p:nvGrpSpPr>
          <p:cNvPr id="24" name="Group 23"/>
          <p:cNvGrpSpPr/>
          <p:nvPr/>
        </p:nvGrpSpPr>
        <p:grpSpPr>
          <a:xfrm>
            <a:off x="5836522" y="1314450"/>
            <a:ext cx="792878" cy="523220"/>
            <a:chOff x="4007722" y="1657350"/>
            <a:chExt cx="792878" cy="523220"/>
          </a:xfrm>
        </p:grpSpPr>
        <p:cxnSp>
          <p:nvCxnSpPr>
            <p:cNvPr id="25" name="Straight Connector 24"/>
            <p:cNvCxnSpPr/>
            <p:nvPr/>
          </p:nvCxnSpPr>
          <p:spPr>
            <a:xfrm>
              <a:off x="4007722" y="2000250"/>
              <a:ext cx="68193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598628" y="1657350"/>
              <a:ext cx="201972" cy="523220"/>
            </a:xfrm>
            <a:prstGeom prst="rect">
              <a:avLst/>
            </a:prstGeom>
            <a:noFill/>
          </p:spPr>
          <p:txBody>
            <a:bodyPr wrap="square" rtlCol="0">
              <a:spAutoFit/>
            </a:bodyPr>
            <a:lstStyle/>
            <a:p>
              <a:r>
                <a:rPr lang="en-US" sz="2800" dirty="0" smtClean="0">
                  <a:solidFill>
                    <a:schemeClr val="accent1"/>
                  </a:solidFill>
                  <a:latin typeface="Orly's Font 2" pitchFamily="66" charset="0"/>
                  <a:ea typeface="Verdana" pitchFamily="34" charset="0"/>
                  <a:cs typeface="Verdana" pitchFamily="34" charset="0"/>
                </a:rPr>
                <a:t>,</a:t>
              </a:r>
            </a:p>
          </p:txBody>
        </p:sp>
      </p:grpSp>
      <p:grpSp>
        <p:nvGrpSpPr>
          <p:cNvPr id="27" name="Group 26"/>
          <p:cNvGrpSpPr/>
          <p:nvPr/>
        </p:nvGrpSpPr>
        <p:grpSpPr>
          <a:xfrm>
            <a:off x="6750922" y="1314450"/>
            <a:ext cx="792878" cy="523220"/>
            <a:chOff x="4007722" y="1657350"/>
            <a:chExt cx="792878" cy="523220"/>
          </a:xfrm>
        </p:grpSpPr>
        <p:cxnSp>
          <p:nvCxnSpPr>
            <p:cNvPr id="28" name="Straight Connector 27"/>
            <p:cNvCxnSpPr/>
            <p:nvPr/>
          </p:nvCxnSpPr>
          <p:spPr>
            <a:xfrm>
              <a:off x="4007722" y="2000250"/>
              <a:ext cx="68193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598628" y="1657350"/>
              <a:ext cx="201972" cy="523220"/>
            </a:xfrm>
            <a:prstGeom prst="rect">
              <a:avLst/>
            </a:prstGeom>
            <a:noFill/>
          </p:spPr>
          <p:txBody>
            <a:bodyPr wrap="square" rtlCol="0">
              <a:spAutoFit/>
            </a:bodyPr>
            <a:lstStyle/>
            <a:p>
              <a:endParaRPr lang="en-US" sz="2800" dirty="0" smtClean="0">
                <a:solidFill>
                  <a:schemeClr val="accent1"/>
                </a:solidFill>
                <a:latin typeface="Orly's Font 2" pitchFamily="66" charset="0"/>
                <a:ea typeface="Verdana" pitchFamily="34" charset="0"/>
                <a:cs typeface="Verdana" pitchFamily="34" charset="0"/>
              </a:endParaRPr>
            </a:p>
          </p:txBody>
        </p:sp>
      </p:grpSp>
      <p:grpSp>
        <p:nvGrpSpPr>
          <p:cNvPr id="30" name="Group 29"/>
          <p:cNvGrpSpPr/>
          <p:nvPr/>
        </p:nvGrpSpPr>
        <p:grpSpPr>
          <a:xfrm>
            <a:off x="4266592" y="2601484"/>
            <a:ext cx="792878" cy="523220"/>
            <a:chOff x="4007722" y="1657350"/>
            <a:chExt cx="792878" cy="523220"/>
          </a:xfrm>
        </p:grpSpPr>
        <p:cxnSp>
          <p:nvCxnSpPr>
            <p:cNvPr id="31" name="Straight Connector 30"/>
            <p:cNvCxnSpPr/>
            <p:nvPr/>
          </p:nvCxnSpPr>
          <p:spPr>
            <a:xfrm>
              <a:off x="4007722" y="2000250"/>
              <a:ext cx="681937"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598628" y="1657350"/>
              <a:ext cx="201972" cy="523220"/>
            </a:xfrm>
            <a:prstGeom prst="rect">
              <a:avLst/>
            </a:prstGeom>
            <a:noFill/>
          </p:spPr>
          <p:txBody>
            <a:bodyPr wrap="square" rtlCol="0">
              <a:spAutoFit/>
            </a:bodyPr>
            <a:lstStyle/>
            <a:p>
              <a:r>
                <a:rPr lang="en-US" sz="2800" dirty="0" smtClean="0">
                  <a:solidFill>
                    <a:schemeClr val="accent3"/>
                  </a:solidFill>
                  <a:latin typeface="Orly's Font 2" pitchFamily="66" charset="0"/>
                  <a:ea typeface="Verdana" pitchFamily="34" charset="0"/>
                  <a:cs typeface="Verdana" pitchFamily="34" charset="0"/>
                </a:rPr>
                <a:t>,</a:t>
              </a:r>
            </a:p>
          </p:txBody>
        </p:sp>
      </p:grpSp>
      <p:grpSp>
        <p:nvGrpSpPr>
          <p:cNvPr id="33" name="Group 32"/>
          <p:cNvGrpSpPr/>
          <p:nvPr/>
        </p:nvGrpSpPr>
        <p:grpSpPr>
          <a:xfrm>
            <a:off x="5169035" y="2601384"/>
            <a:ext cx="792878" cy="523220"/>
            <a:chOff x="4007722" y="1657350"/>
            <a:chExt cx="792878" cy="523220"/>
          </a:xfrm>
        </p:grpSpPr>
        <p:cxnSp>
          <p:nvCxnSpPr>
            <p:cNvPr id="34" name="Straight Connector 33"/>
            <p:cNvCxnSpPr/>
            <p:nvPr/>
          </p:nvCxnSpPr>
          <p:spPr>
            <a:xfrm>
              <a:off x="4007722" y="2000250"/>
              <a:ext cx="681937"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598628" y="1657350"/>
              <a:ext cx="201972" cy="523220"/>
            </a:xfrm>
            <a:prstGeom prst="rect">
              <a:avLst/>
            </a:prstGeom>
            <a:noFill/>
          </p:spPr>
          <p:txBody>
            <a:bodyPr wrap="square" rtlCol="0">
              <a:spAutoFit/>
            </a:bodyPr>
            <a:lstStyle/>
            <a:p>
              <a:r>
                <a:rPr lang="en-US" sz="2800" dirty="0" smtClean="0">
                  <a:solidFill>
                    <a:schemeClr val="accent3"/>
                  </a:solidFill>
                  <a:latin typeface="Orly's Font 2" pitchFamily="66" charset="0"/>
                  <a:ea typeface="Verdana" pitchFamily="34" charset="0"/>
                  <a:cs typeface="Verdana" pitchFamily="34" charset="0"/>
                </a:rPr>
                <a:t>,</a:t>
              </a:r>
            </a:p>
          </p:txBody>
        </p:sp>
      </p:grpSp>
      <p:grpSp>
        <p:nvGrpSpPr>
          <p:cNvPr id="36" name="Group 35"/>
          <p:cNvGrpSpPr/>
          <p:nvPr/>
        </p:nvGrpSpPr>
        <p:grpSpPr>
          <a:xfrm>
            <a:off x="6122020" y="2601484"/>
            <a:ext cx="792878" cy="523220"/>
            <a:chOff x="4007722" y="1657350"/>
            <a:chExt cx="792878" cy="523220"/>
          </a:xfrm>
        </p:grpSpPr>
        <p:cxnSp>
          <p:nvCxnSpPr>
            <p:cNvPr id="37" name="Straight Connector 36"/>
            <p:cNvCxnSpPr/>
            <p:nvPr/>
          </p:nvCxnSpPr>
          <p:spPr>
            <a:xfrm>
              <a:off x="4007722" y="2000250"/>
              <a:ext cx="681937"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598628" y="1657350"/>
              <a:ext cx="201972" cy="523220"/>
            </a:xfrm>
            <a:prstGeom prst="rect">
              <a:avLst/>
            </a:prstGeom>
            <a:noFill/>
          </p:spPr>
          <p:txBody>
            <a:bodyPr wrap="square" rtlCol="0">
              <a:spAutoFit/>
            </a:bodyPr>
            <a:lstStyle/>
            <a:p>
              <a:r>
                <a:rPr lang="en-US" sz="2800" dirty="0" smtClean="0">
                  <a:solidFill>
                    <a:schemeClr val="accent3"/>
                  </a:solidFill>
                  <a:latin typeface="Orly's Font 2" pitchFamily="66" charset="0"/>
                  <a:ea typeface="Verdana" pitchFamily="34" charset="0"/>
                  <a:cs typeface="Verdana" pitchFamily="34" charset="0"/>
                </a:rPr>
                <a:t>,</a:t>
              </a:r>
            </a:p>
          </p:txBody>
        </p:sp>
      </p:grpSp>
      <p:sp>
        <p:nvSpPr>
          <p:cNvPr id="39" name="TextBox 38"/>
          <p:cNvSpPr txBox="1"/>
          <p:nvPr/>
        </p:nvSpPr>
        <p:spPr>
          <a:xfrm>
            <a:off x="6926323" y="2585559"/>
            <a:ext cx="790601" cy="523220"/>
          </a:xfrm>
          <a:prstGeom prst="rect">
            <a:avLst/>
          </a:prstGeom>
          <a:noFill/>
        </p:spPr>
        <p:txBody>
          <a:bodyPr wrap="none" rtlCol="0">
            <a:spAutoFit/>
          </a:bodyPr>
          <a:lstStyle/>
          <a:p>
            <a:r>
              <a:rPr lang="en-US" sz="2800" dirty="0" smtClean="0">
                <a:solidFill>
                  <a:schemeClr val="accent3"/>
                </a:solidFill>
                <a:latin typeface="Orly's Font 2" pitchFamily="66" charset="0"/>
                <a:ea typeface="Verdana" pitchFamily="34" charset="0"/>
                <a:cs typeface="Verdana" pitchFamily="34" charset="0"/>
              </a:rPr>
              <a:t>102</a:t>
            </a:r>
          </a:p>
        </p:txBody>
      </p:sp>
      <p:grpSp>
        <p:nvGrpSpPr>
          <p:cNvPr id="40" name="Group 39"/>
          <p:cNvGrpSpPr/>
          <p:nvPr/>
        </p:nvGrpSpPr>
        <p:grpSpPr>
          <a:xfrm>
            <a:off x="3319696" y="3829050"/>
            <a:ext cx="792878" cy="523220"/>
            <a:chOff x="4007722" y="1657350"/>
            <a:chExt cx="792878" cy="523220"/>
          </a:xfrm>
        </p:grpSpPr>
        <p:cxnSp>
          <p:nvCxnSpPr>
            <p:cNvPr id="41" name="Straight Connector 40"/>
            <p:cNvCxnSpPr/>
            <p:nvPr/>
          </p:nvCxnSpPr>
          <p:spPr>
            <a:xfrm>
              <a:off x="4007722" y="2000250"/>
              <a:ext cx="681937"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4598628" y="1657350"/>
              <a:ext cx="201972" cy="523220"/>
            </a:xfrm>
            <a:prstGeom prst="rect">
              <a:avLst/>
            </a:prstGeom>
            <a:noFill/>
          </p:spPr>
          <p:txBody>
            <a:bodyPr wrap="square" rtlCol="0">
              <a:spAutoFit/>
            </a:bodyPr>
            <a:lstStyle/>
            <a:p>
              <a:r>
                <a:rPr lang="en-US" sz="2800" dirty="0" smtClean="0">
                  <a:solidFill>
                    <a:schemeClr val="accent5"/>
                  </a:solidFill>
                  <a:latin typeface="Orly's Font 2" pitchFamily="66" charset="0"/>
                  <a:ea typeface="Verdana" pitchFamily="34" charset="0"/>
                  <a:cs typeface="Verdana" pitchFamily="34" charset="0"/>
                </a:rPr>
                <a:t>,</a:t>
              </a:r>
            </a:p>
          </p:txBody>
        </p:sp>
      </p:grpSp>
      <p:grpSp>
        <p:nvGrpSpPr>
          <p:cNvPr id="46" name="Group 45"/>
          <p:cNvGrpSpPr/>
          <p:nvPr/>
        </p:nvGrpSpPr>
        <p:grpSpPr>
          <a:xfrm>
            <a:off x="4263386" y="3836811"/>
            <a:ext cx="792878" cy="523220"/>
            <a:chOff x="4007722" y="1657350"/>
            <a:chExt cx="792878" cy="523220"/>
          </a:xfrm>
        </p:grpSpPr>
        <p:cxnSp>
          <p:nvCxnSpPr>
            <p:cNvPr id="47" name="Straight Connector 46"/>
            <p:cNvCxnSpPr/>
            <p:nvPr/>
          </p:nvCxnSpPr>
          <p:spPr>
            <a:xfrm>
              <a:off x="4007722" y="2000250"/>
              <a:ext cx="681937"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4598628" y="1657350"/>
              <a:ext cx="201972" cy="523220"/>
            </a:xfrm>
            <a:prstGeom prst="rect">
              <a:avLst/>
            </a:prstGeom>
            <a:noFill/>
          </p:spPr>
          <p:txBody>
            <a:bodyPr wrap="square" rtlCol="0">
              <a:spAutoFit/>
            </a:bodyPr>
            <a:lstStyle/>
            <a:p>
              <a:r>
                <a:rPr lang="en-US" sz="2800" dirty="0" smtClean="0">
                  <a:solidFill>
                    <a:schemeClr val="accent5"/>
                  </a:solidFill>
                  <a:latin typeface="Orly's Font 2" pitchFamily="66" charset="0"/>
                  <a:ea typeface="Verdana" pitchFamily="34" charset="0"/>
                  <a:cs typeface="Verdana" pitchFamily="34" charset="0"/>
                </a:rPr>
                <a:t>,</a:t>
              </a:r>
            </a:p>
          </p:txBody>
        </p:sp>
      </p:grpSp>
      <p:grpSp>
        <p:nvGrpSpPr>
          <p:cNvPr id="49" name="Group 48"/>
          <p:cNvGrpSpPr/>
          <p:nvPr/>
        </p:nvGrpSpPr>
        <p:grpSpPr>
          <a:xfrm>
            <a:off x="5311339" y="3836811"/>
            <a:ext cx="792878" cy="523220"/>
            <a:chOff x="4007722" y="1657350"/>
            <a:chExt cx="792878" cy="523220"/>
          </a:xfrm>
        </p:grpSpPr>
        <p:cxnSp>
          <p:nvCxnSpPr>
            <p:cNvPr id="50" name="Straight Connector 49"/>
            <p:cNvCxnSpPr/>
            <p:nvPr/>
          </p:nvCxnSpPr>
          <p:spPr>
            <a:xfrm>
              <a:off x="4007722" y="2000250"/>
              <a:ext cx="681937"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4598628" y="1657350"/>
              <a:ext cx="201972" cy="523220"/>
            </a:xfrm>
            <a:prstGeom prst="rect">
              <a:avLst/>
            </a:prstGeom>
            <a:noFill/>
          </p:spPr>
          <p:txBody>
            <a:bodyPr wrap="square" rtlCol="0">
              <a:spAutoFit/>
            </a:bodyPr>
            <a:lstStyle/>
            <a:p>
              <a:r>
                <a:rPr lang="en-US" sz="2800" dirty="0" smtClean="0">
                  <a:solidFill>
                    <a:schemeClr val="accent5"/>
                  </a:solidFill>
                  <a:latin typeface="Orly's Font 2" pitchFamily="66" charset="0"/>
                  <a:ea typeface="Verdana" pitchFamily="34" charset="0"/>
                  <a:cs typeface="Verdana" pitchFamily="34" charset="0"/>
                </a:rPr>
                <a:t>,</a:t>
              </a:r>
            </a:p>
          </p:txBody>
        </p:sp>
      </p:grpSp>
      <p:grpSp>
        <p:nvGrpSpPr>
          <p:cNvPr id="52" name="Group 51"/>
          <p:cNvGrpSpPr/>
          <p:nvPr/>
        </p:nvGrpSpPr>
        <p:grpSpPr>
          <a:xfrm>
            <a:off x="6178470" y="3833988"/>
            <a:ext cx="792878" cy="523220"/>
            <a:chOff x="4007722" y="1657350"/>
            <a:chExt cx="792878" cy="523220"/>
          </a:xfrm>
        </p:grpSpPr>
        <p:cxnSp>
          <p:nvCxnSpPr>
            <p:cNvPr id="53" name="Straight Connector 52"/>
            <p:cNvCxnSpPr/>
            <p:nvPr/>
          </p:nvCxnSpPr>
          <p:spPr>
            <a:xfrm>
              <a:off x="4007722" y="2000250"/>
              <a:ext cx="681937"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4598628" y="1657350"/>
              <a:ext cx="201972" cy="523220"/>
            </a:xfrm>
            <a:prstGeom prst="rect">
              <a:avLst/>
            </a:prstGeom>
            <a:noFill/>
          </p:spPr>
          <p:txBody>
            <a:bodyPr wrap="square" rtlCol="0">
              <a:spAutoFit/>
            </a:bodyPr>
            <a:lstStyle/>
            <a:p>
              <a:r>
                <a:rPr lang="en-US" sz="2800" dirty="0" smtClean="0">
                  <a:solidFill>
                    <a:schemeClr val="accent5"/>
                  </a:solidFill>
                  <a:latin typeface="Orly's Font 2" pitchFamily="66" charset="0"/>
                  <a:ea typeface="Verdana" pitchFamily="34" charset="0"/>
                  <a:cs typeface="Verdana" pitchFamily="34" charset="0"/>
                </a:rPr>
                <a:t>,</a:t>
              </a:r>
            </a:p>
          </p:txBody>
        </p:sp>
      </p:grpSp>
      <p:sp>
        <p:nvSpPr>
          <p:cNvPr id="55" name="TextBox 54"/>
          <p:cNvSpPr txBox="1"/>
          <p:nvPr/>
        </p:nvSpPr>
        <p:spPr>
          <a:xfrm>
            <a:off x="7116602" y="3829050"/>
            <a:ext cx="599844" cy="523220"/>
          </a:xfrm>
          <a:prstGeom prst="rect">
            <a:avLst/>
          </a:prstGeom>
          <a:noFill/>
        </p:spPr>
        <p:txBody>
          <a:bodyPr wrap="none" rtlCol="0">
            <a:spAutoFit/>
          </a:bodyPr>
          <a:lstStyle/>
          <a:p>
            <a:r>
              <a:rPr lang="en-US" sz="2800" dirty="0" smtClean="0">
                <a:solidFill>
                  <a:schemeClr val="accent5"/>
                </a:solidFill>
                <a:latin typeface="Orly's Font 2" pitchFamily="66" charset="0"/>
                <a:ea typeface="Verdana" pitchFamily="34" charset="0"/>
                <a:cs typeface="Verdana" pitchFamily="34" charset="0"/>
              </a:rPr>
              <a:t>87</a:t>
            </a:r>
          </a:p>
        </p:txBody>
      </p:sp>
    </p:spTree>
    <p:extLst>
      <p:ext uri="{BB962C8B-B14F-4D97-AF65-F5344CB8AC3E}">
        <p14:creationId xmlns:p14="http://schemas.microsoft.com/office/powerpoint/2010/main" val="2254402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120"/>
                                  </p:iterate>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1201"/>
                            </p:stCondLst>
                            <p:childTnLst>
                              <p:par>
                                <p:cTn id="8" presetID="1" presetClass="entr" presetSubtype="0" fill="hold" nodeType="afterEffect">
                                  <p:stCondLst>
                                    <p:cond delay="120"/>
                                  </p:stCondLst>
                                  <p:childTnLst>
                                    <p:set>
                                      <p:cBhvr>
                                        <p:cTn id="9" dur="1" fill="hold">
                                          <p:stCondLst>
                                            <p:cond delay="0"/>
                                          </p:stCondLst>
                                        </p:cTn>
                                        <p:tgtEl>
                                          <p:spTgt spid="19"/>
                                        </p:tgtEl>
                                        <p:attrNameLst>
                                          <p:attrName>style.visibility</p:attrName>
                                        </p:attrNameLst>
                                      </p:cBhvr>
                                      <p:to>
                                        <p:strVal val="visible"/>
                                      </p:to>
                                    </p:set>
                                  </p:childTnLst>
                                </p:cTn>
                              </p:par>
                            </p:childTnLst>
                          </p:cTn>
                        </p:par>
                        <p:par>
                          <p:cTn id="10" fill="hold">
                            <p:stCondLst>
                              <p:cond delay="1321"/>
                            </p:stCondLst>
                            <p:childTnLst>
                              <p:par>
                                <p:cTn id="11" presetID="1" presetClass="entr" presetSubtype="0" fill="hold" nodeType="afterEffect">
                                  <p:stCondLst>
                                    <p:cond delay="120"/>
                                  </p:stCondLst>
                                  <p:childTnLst>
                                    <p:set>
                                      <p:cBhvr>
                                        <p:cTn id="12" dur="1" fill="hold">
                                          <p:stCondLst>
                                            <p:cond delay="0"/>
                                          </p:stCondLst>
                                        </p:cTn>
                                        <p:tgtEl>
                                          <p:spTgt spid="21"/>
                                        </p:tgtEl>
                                        <p:attrNameLst>
                                          <p:attrName>style.visibility</p:attrName>
                                        </p:attrNameLst>
                                      </p:cBhvr>
                                      <p:to>
                                        <p:strVal val="visible"/>
                                      </p:to>
                                    </p:set>
                                  </p:childTnLst>
                                </p:cTn>
                              </p:par>
                            </p:childTnLst>
                          </p:cTn>
                        </p:par>
                        <p:par>
                          <p:cTn id="13" fill="hold">
                            <p:stCondLst>
                              <p:cond delay="1441"/>
                            </p:stCondLst>
                            <p:childTnLst>
                              <p:par>
                                <p:cTn id="14" presetID="1" presetClass="entr" presetSubtype="0" fill="hold" nodeType="afterEffect">
                                  <p:stCondLst>
                                    <p:cond delay="120"/>
                                  </p:stCondLst>
                                  <p:childTnLst>
                                    <p:set>
                                      <p:cBhvr>
                                        <p:cTn id="15" dur="1" fill="hold">
                                          <p:stCondLst>
                                            <p:cond delay="0"/>
                                          </p:stCondLst>
                                        </p:cTn>
                                        <p:tgtEl>
                                          <p:spTgt spid="24"/>
                                        </p:tgtEl>
                                        <p:attrNameLst>
                                          <p:attrName>style.visibility</p:attrName>
                                        </p:attrNameLst>
                                      </p:cBhvr>
                                      <p:to>
                                        <p:strVal val="visible"/>
                                      </p:to>
                                    </p:set>
                                  </p:childTnLst>
                                </p:cTn>
                              </p:par>
                            </p:childTnLst>
                          </p:cTn>
                        </p:par>
                        <p:par>
                          <p:cTn id="16" fill="hold">
                            <p:stCondLst>
                              <p:cond delay="1561"/>
                            </p:stCondLst>
                            <p:childTnLst>
                              <p:par>
                                <p:cTn id="17" presetID="1" presetClass="entr" presetSubtype="0" fill="hold" nodeType="afterEffect">
                                  <p:stCondLst>
                                    <p:cond delay="12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80"/>
                                  </p:iterate>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type="lt">
                                    <p:tmAbs val="80"/>
                                  </p:iterate>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type="lt">
                                    <p:tmAbs val="80"/>
                                  </p:iterate>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80"/>
                                  </p:iterate>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iterate type="lt">
                                    <p:tmAbs val="120"/>
                                  </p:iterate>
                                  <p:childTnLst>
                                    <p:set>
                                      <p:cBhvr>
                                        <p:cTn id="38" dur="1" fill="hold">
                                          <p:stCondLst>
                                            <p:cond delay="0"/>
                                          </p:stCondLst>
                                        </p:cTn>
                                        <p:tgtEl>
                                          <p:spTgt spid="3"/>
                                        </p:tgtEl>
                                        <p:attrNameLst>
                                          <p:attrName>style.visibility</p:attrName>
                                        </p:attrNameLst>
                                      </p:cBhvr>
                                      <p:to>
                                        <p:strVal val="visible"/>
                                      </p:to>
                                    </p:set>
                                  </p:childTnLst>
                                </p:cTn>
                              </p:par>
                            </p:childTnLst>
                          </p:cTn>
                        </p:par>
                        <p:par>
                          <p:cTn id="39" fill="hold">
                            <p:stCondLst>
                              <p:cond delay="1321"/>
                            </p:stCondLst>
                            <p:childTnLst>
                              <p:par>
                                <p:cTn id="40" presetID="1"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childTnLst>
                                </p:cTn>
                              </p:par>
                            </p:childTnLst>
                          </p:cTn>
                        </p:par>
                        <p:par>
                          <p:cTn id="42" fill="hold">
                            <p:stCondLst>
                              <p:cond delay="1321"/>
                            </p:stCondLst>
                            <p:childTnLst>
                              <p:par>
                                <p:cTn id="43" presetID="1" presetClass="entr" presetSubtype="0" fill="hold" nodeType="afterEffect">
                                  <p:stCondLst>
                                    <p:cond delay="120"/>
                                  </p:stCondLst>
                                  <p:childTnLst>
                                    <p:set>
                                      <p:cBhvr>
                                        <p:cTn id="44" dur="1" fill="hold">
                                          <p:stCondLst>
                                            <p:cond delay="0"/>
                                          </p:stCondLst>
                                        </p:cTn>
                                        <p:tgtEl>
                                          <p:spTgt spid="33"/>
                                        </p:tgtEl>
                                        <p:attrNameLst>
                                          <p:attrName>style.visibility</p:attrName>
                                        </p:attrNameLst>
                                      </p:cBhvr>
                                      <p:to>
                                        <p:strVal val="visible"/>
                                      </p:to>
                                    </p:set>
                                  </p:childTnLst>
                                </p:cTn>
                              </p:par>
                            </p:childTnLst>
                          </p:cTn>
                        </p:par>
                        <p:par>
                          <p:cTn id="45" fill="hold">
                            <p:stCondLst>
                              <p:cond delay="1441"/>
                            </p:stCondLst>
                            <p:childTnLst>
                              <p:par>
                                <p:cTn id="46" presetID="1" presetClass="entr" presetSubtype="0" fill="hold" nodeType="afterEffect">
                                  <p:stCondLst>
                                    <p:cond delay="120"/>
                                  </p:stCondLst>
                                  <p:childTnLst>
                                    <p:set>
                                      <p:cBhvr>
                                        <p:cTn id="47" dur="1" fill="hold">
                                          <p:stCondLst>
                                            <p:cond delay="0"/>
                                          </p:stCondLst>
                                        </p:cTn>
                                        <p:tgtEl>
                                          <p:spTgt spid="36"/>
                                        </p:tgtEl>
                                        <p:attrNameLst>
                                          <p:attrName>style.visibility</p:attrName>
                                        </p:attrNameLst>
                                      </p:cBhvr>
                                      <p:to>
                                        <p:strVal val="visible"/>
                                      </p:to>
                                    </p:set>
                                  </p:childTnLst>
                                </p:cTn>
                              </p:par>
                            </p:childTnLst>
                          </p:cTn>
                        </p:par>
                        <p:par>
                          <p:cTn id="48" fill="hold">
                            <p:stCondLst>
                              <p:cond delay="1561"/>
                            </p:stCondLst>
                            <p:childTnLst>
                              <p:par>
                                <p:cTn id="49" presetID="1" presetClass="entr" presetSubtype="0" fill="hold" grpId="0" nodeType="afterEffect">
                                  <p:stCondLst>
                                    <p:cond delay="120"/>
                                  </p:stCondLst>
                                  <p:iterate type="lt">
                                    <p:tmAbs val="120"/>
                                  </p:iterate>
                                  <p:childTnLst>
                                    <p:set>
                                      <p:cBhvr>
                                        <p:cTn id="50" dur="1" fill="hold">
                                          <p:stCondLst>
                                            <p:cond delay="0"/>
                                          </p:stCondLst>
                                        </p:cTn>
                                        <p:tgtEl>
                                          <p:spTgt spid="3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iterate type="lt">
                                    <p:tmAbs val="80"/>
                                  </p:iterate>
                                  <p:childTnLst>
                                    <p:set>
                                      <p:cBhvr>
                                        <p:cTn id="54" dur="1" fill="hold">
                                          <p:stCondLst>
                                            <p:cond delay="0"/>
                                          </p:stCondLst>
                                        </p:cTn>
                                        <p:tgtEl>
                                          <p:spTgt spid="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iterate type="lt">
                                    <p:tmAbs val="80"/>
                                  </p:iterate>
                                  <p:childTnLst>
                                    <p:set>
                                      <p:cBhvr>
                                        <p:cTn id="58" dur="1" fill="hold">
                                          <p:stCondLst>
                                            <p:cond delay="0"/>
                                          </p:stCondLst>
                                        </p:cTn>
                                        <p:tgtEl>
                                          <p:spTgt spid="1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iterate type="lt">
                                    <p:tmAbs val="80"/>
                                  </p:iterate>
                                  <p:childTnLst>
                                    <p:set>
                                      <p:cBhvr>
                                        <p:cTn id="62" dur="1" fill="hold">
                                          <p:stCondLst>
                                            <p:cond delay="0"/>
                                          </p:stCondLst>
                                        </p:cTn>
                                        <p:tgtEl>
                                          <p:spTgt spid="1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iterate type="lt">
                                    <p:tmAbs val="120"/>
                                  </p:iterate>
                                  <p:childTnLst>
                                    <p:set>
                                      <p:cBhvr>
                                        <p:cTn id="66" dur="1" fill="hold">
                                          <p:stCondLst>
                                            <p:cond delay="0"/>
                                          </p:stCondLst>
                                        </p:cTn>
                                        <p:tgtEl>
                                          <p:spTgt spid="4"/>
                                        </p:tgtEl>
                                        <p:attrNameLst>
                                          <p:attrName>style.visibility</p:attrName>
                                        </p:attrNameLst>
                                      </p:cBhvr>
                                      <p:to>
                                        <p:strVal val="visible"/>
                                      </p:to>
                                    </p:set>
                                  </p:childTnLst>
                                </p:cTn>
                              </p:par>
                            </p:childTnLst>
                          </p:cTn>
                        </p:par>
                        <p:par>
                          <p:cTn id="67" fill="hold">
                            <p:stCondLst>
                              <p:cond delay="961"/>
                            </p:stCondLst>
                            <p:childTnLst>
                              <p:par>
                                <p:cTn id="68" presetID="1" presetClass="entr" presetSubtype="0" fill="hold" nodeType="afterEffect">
                                  <p:stCondLst>
                                    <p:cond delay="120"/>
                                  </p:stCondLst>
                                  <p:childTnLst>
                                    <p:set>
                                      <p:cBhvr>
                                        <p:cTn id="69" dur="1" fill="hold">
                                          <p:stCondLst>
                                            <p:cond delay="0"/>
                                          </p:stCondLst>
                                        </p:cTn>
                                        <p:tgtEl>
                                          <p:spTgt spid="40"/>
                                        </p:tgtEl>
                                        <p:attrNameLst>
                                          <p:attrName>style.visibility</p:attrName>
                                        </p:attrNameLst>
                                      </p:cBhvr>
                                      <p:to>
                                        <p:strVal val="visible"/>
                                      </p:to>
                                    </p:set>
                                  </p:childTnLst>
                                </p:cTn>
                              </p:par>
                            </p:childTnLst>
                          </p:cTn>
                        </p:par>
                        <p:par>
                          <p:cTn id="70" fill="hold">
                            <p:stCondLst>
                              <p:cond delay="1081"/>
                            </p:stCondLst>
                            <p:childTnLst>
                              <p:par>
                                <p:cTn id="71" presetID="1" presetClass="entr" presetSubtype="0" fill="hold" nodeType="afterEffect">
                                  <p:stCondLst>
                                    <p:cond delay="120"/>
                                  </p:stCondLst>
                                  <p:childTnLst>
                                    <p:set>
                                      <p:cBhvr>
                                        <p:cTn id="72" dur="1" fill="hold">
                                          <p:stCondLst>
                                            <p:cond delay="0"/>
                                          </p:stCondLst>
                                        </p:cTn>
                                        <p:tgtEl>
                                          <p:spTgt spid="46"/>
                                        </p:tgtEl>
                                        <p:attrNameLst>
                                          <p:attrName>style.visibility</p:attrName>
                                        </p:attrNameLst>
                                      </p:cBhvr>
                                      <p:to>
                                        <p:strVal val="visible"/>
                                      </p:to>
                                    </p:set>
                                  </p:childTnLst>
                                </p:cTn>
                              </p:par>
                            </p:childTnLst>
                          </p:cTn>
                        </p:par>
                        <p:par>
                          <p:cTn id="73" fill="hold">
                            <p:stCondLst>
                              <p:cond delay="1201"/>
                            </p:stCondLst>
                            <p:childTnLst>
                              <p:par>
                                <p:cTn id="74" presetID="1" presetClass="entr" presetSubtype="0" fill="hold" nodeType="afterEffect">
                                  <p:stCondLst>
                                    <p:cond delay="120"/>
                                  </p:stCondLst>
                                  <p:childTnLst>
                                    <p:set>
                                      <p:cBhvr>
                                        <p:cTn id="75" dur="1" fill="hold">
                                          <p:stCondLst>
                                            <p:cond delay="0"/>
                                          </p:stCondLst>
                                        </p:cTn>
                                        <p:tgtEl>
                                          <p:spTgt spid="49"/>
                                        </p:tgtEl>
                                        <p:attrNameLst>
                                          <p:attrName>style.visibility</p:attrName>
                                        </p:attrNameLst>
                                      </p:cBhvr>
                                      <p:to>
                                        <p:strVal val="visible"/>
                                      </p:to>
                                    </p:set>
                                  </p:childTnLst>
                                </p:cTn>
                              </p:par>
                            </p:childTnLst>
                          </p:cTn>
                        </p:par>
                        <p:par>
                          <p:cTn id="76" fill="hold">
                            <p:stCondLst>
                              <p:cond delay="1321"/>
                            </p:stCondLst>
                            <p:childTnLst>
                              <p:par>
                                <p:cTn id="77" presetID="1" presetClass="entr" presetSubtype="0" fill="hold" nodeType="afterEffect">
                                  <p:stCondLst>
                                    <p:cond delay="120"/>
                                  </p:stCondLst>
                                  <p:childTnLst>
                                    <p:set>
                                      <p:cBhvr>
                                        <p:cTn id="78" dur="1" fill="hold">
                                          <p:stCondLst>
                                            <p:cond delay="0"/>
                                          </p:stCondLst>
                                        </p:cTn>
                                        <p:tgtEl>
                                          <p:spTgt spid="52"/>
                                        </p:tgtEl>
                                        <p:attrNameLst>
                                          <p:attrName>style.visibility</p:attrName>
                                        </p:attrNameLst>
                                      </p:cBhvr>
                                      <p:to>
                                        <p:strVal val="visible"/>
                                      </p:to>
                                    </p:set>
                                  </p:childTnLst>
                                </p:cTn>
                              </p:par>
                            </p:childTnLst>
                          </p:cTn>
                        </p:par>
                        <p:par>
                          <p:cTn id="79" fill="hold">
                            <p:stCondLst>
                              <p:cond delay="1441"/>
                            </p:stCondLst>
                            <p:childTnLst>
                              <p:par>
                                <p:cTn id="80" presetID="1" presetClass="entr" presetSubtype="0" fill="hold" grpId="0" nodeType="afterEffect">
                                  <p:stCondLst>
                                    <p:cond delay="120"/>
                                  </p:stCondLst>
                                  <p:iterate type="lt">
                                    <p:tmAbs val="120"/>
                                  </p:iterate>
                                  <p:childTnLst>
                                    <p:set>
                                      <p:cBhvr>
                                        <p:cTn id="81" dur="1" fill="hold">
                                          <p:stCondLst>
                                            <p:cond delay="0"/>
                                          </p:stCondLst>
                                        </p:cTn>
                                        <p:tgtEl>
                                          <p:spTgt spid="55"/>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iterate type="lt">
                                    <p:tmAbs val="80"/>
                                  </p:iterate>
                                  <p:childTnLst>
                                    <p:set>
                                      <p:cBhvr>
                                        <p:cTn id="85" dur="1" fill="hold">
                                          <p:stCondLst>
                                            <p:cond delay="0"/>
                                          </p:stCondLst>
                                        </p:cTn>
                                        <p:tgtEl>
                                          <p:spTgt spid="12"/>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iterate type="lt">
                                    <p:tmAbs val="80"/>
                                  </p:iterate>
                                  <p:childTnLst>
                                    <p:set>
                                      <p:cBhvr>
                                        <p:cTn id="89" dur="1" fill="hold">
                                          <p:stCondLst>
                                            <p:cond delay="0"/>
                                          </p:stCondLst>
                                        </p:cTn>
                                        <p:tgtEl>
                                          <p:spTgt spid="13"/>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iterate type="lt">
                                    <p:tmAbs val="80"/>
                                  </p:iterate>
                                  <p:childTnLst>
                                    <p:set>
                                      <p:cBhvr>
                                        <p:cTn id="93" dur="1" fill="hold">
                                          <p:stCondLst>
                                            <p:cond delay="0"/>
                                          </p:stCondLst>
                                        </p:cTn>
                                        <p:tgtEl>
                                          <p:spTgt spid="14"/>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grpId="0" nodeType="clickEffect">
                                  <p:stCondLst>
                                    <p:cond delay="0"/>
                                  </p:stCondLst>
                                  <p:iterate type="lt">
                                    <p:tmAbs val="80"/>
                                  </p:iterate>
                                  <p:childTnLst>
                                    <p:set>
                                      <p:cBhvr>
                                        <p:cTn id="9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P spid="15" grpId="0"/>
      <p:bldP spid="39" grpId="0"/>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417588"/>
            <a:ext cx="91440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a:t>
            </a:r>
          </a:p>
          <a:p>
            <a:pPr algn="ctr">
              <a:defRPr/>
            </a:pPr>
            <a:r>
              <a:rPr lang="en-US" sz="3600" dirty="0" smtClean="0">
                <a:solidFill>
                  <a:schemeClr val="accent5"/>
                </a:solidFill>
                <a:latin typeface="Orly's Font 2" pitchFamily="66" charset="0"/>
                <a:ea typeface="Verdana" pitchFamily="34" charset="0"/>
                <a:cs typeface="Verdana" pitchFamily="34" charset="0"/>
              </a:rPr>
              <a:t>how </a:t>
            </a:r>
            <a:r>
              <a:rPr lang="en-US" sz="3600" dirty="0">
                <a:solidFill>
                  <a:schemeClr val="accent5"/>
                </a:solidFill>
                <a:latin typeface="Orly's Font 2" pitchFamily="66" charset="0"/>
                <a:ea typeface="Verdana" pitchFamily="34" charset="0"/>
                <a:cs typeface="Verdana" pitchFamily="34" charset="0"/>
              </a:rPr>
              <a:t>to </a:t>
            </a:r>
            <a:r>
              <a:rPr lang="en-US" sz="3600" dirty="0" smtClean="0">
                <a:solidFill>
                  <a:schemeClr val="accent5"/>
                </a:solidFill>
                <a:latin typeface="Orly's Font 2" pitchFamily="66" charset="0"/>
                <a:ea typeface="Verdana" pitchFamily="34" charset="0"/>
                <a:cs typeface="Verdana" pitchFamily="34" charset="0"/>
              </a:rPr>
              <a:t>identify patterns when </a:t>
            </a:r>
          </a:p>
          <a:p>
            <a:pPr algn="ctr">
              <a:defRPr/>
            </a:pPr>
            <a:r>
              <a:rPr lang="en-US" sz="3600" dirty="0" smtClean="0">
                <a:solidFill>
                  <a:schemeClr val="accent5"/>
                </a:solidFill>
                <a:latin typeface="Orly's Font 2" pitchFamily="66" charset="0"/>
                <a:ea typeface="Verdana" pitchFamily="34" charset="0"/>
                <a:cs typeface="Verdana" pitchFamily="34" charset="0"/>
              </a:rPr>
              <a:t>skip counting by 10’s </a:t>
            </a:r>
            <a:r>
              <a:rPr lang="en-US" sz="3600" dirty="0" smtClean="0">
                <a:solidFill>
                  <a:schemeClr val="accent1"/>
                </a:solidFill>
                <a:latin typeface="Orly's Font 2" pitchFamily="66" charset="0"/>
                <a:ea typeface="Verdana" pitchFamily="34" charset="0"/>
                <a:cs typeface="Verdana" pitchFamily="34" charset="0"/>
              </a:rPr>
              <a:t>by </a:t>
            </a:r>
          </a:p>
          <a:p>
            <a:pPr algn="ctr">
              <a:defRPr/>
            </a:pPr>
            <a:r>
              <a:rPr lang="en-US" sz="3600" dirty="0" smtClean="0">
                <a:solidFill>
                  <a:schemeClr val="accent1"/>
                </a:solidFill>
                <a:latin typeface="Orly's Font 2" pitchFamily="66" charset="0"/>
                <a:ea typeface="Verdana" pitchFamily="34" charset="0"/>
                <a:cs typeface="Verdana" pitchFamily="34" charset="0"/>
              </a:rPr>
              <a:t>using a hundreds chart.</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11396</TotalTime>
  <Words>1002</Words>
  <Application>Microsoft Office PowerPoint</Application>
  <PresentationFormat>On-screen Show (16:9)</PresentationFormat>
  <Paragraphs>63</Paragraphs>
  <Slides>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Courier New</vt:lpstr>
      <vt:lpstr>Wingdings</vt:lpstr>
      <vt:lpstr>Orly's Font 2</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441</cp:revision>
  <dcterms:created xsi:type="dcterms:W3CDTF">2011-06-12T17:04:43Z</dcterms:created>
  <dcterms:modified xsi:type="dcterms:W3CDTF">2015-06-07T13:59:05Z</dcterms:modified>
</cp:coreProperties>
</file>